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5"/>
  </p:notesMasterIdLst>
  <p:sldIdLst>
    <p:sldId id="256" r:id="rId2"/>
    <p:sldId id="290" r:id="rId3"/>
    <p:sldId id="276" r:id="rId4"/>
    <p:sldId id="277" r:id="rId5"/>
    <p:sldId id="278" r:id="rId6"/>
    <p:sldId id="279" r:id="rId7"/>
    <p:sldId id="261" r:id="rId8"/>
    <p:sldId id="262" r:id="rId9"/>
    <p:sldId id="263" r:id="rId10"/>
    <p:sldId id="265" r:id="rId11"/>
    <p:sldId id="266" r:id="rId12"/>
    <p:sldId id="264" r:id="rId13"/>
    <p:sldId id="282" r:id="rId14"/>
    <p:sldId id="285" r:id="rId15"/>
    <p:sldId id="284" r:id="rId16"/>
    <p:sldId id="281" r:id="rId17"/>
    <p:sldId id="272" r:id="rId18"/>
    <p:sldId id="273" r:id="rId19"/>
    <p:sldId id="274" r:id="rId20"/>
    <p:sldId id="289" r:id="rId21"/>
    <p:sldId id="286" r:id="rId22"/>
    <p:sldId id="287" r:id="rId23"/>
    <p:sldId id="275" r:id="rId24"/>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C60"/>
    <a:srgbClr val="B1B979"/>
    <a:srgbClr val="E2E5CD"/>
    <a:srgbClr val="CBDBEC"/>
    <a:srgbClr val="FF0066"/>
    <a:srgbClr val="231F20"/>
    <a:srgbClr val="414141"/>
    <a:srgbClr val="00649D"/>
    <a:srgbClr val="008CCB"/>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8" autoAdjust="0"/>
  </p:normalViewPr>
  <p:slideViewPr>
    <p:cSldViewPr snapToGrid="0">
      <p:cViewPr>
        <p:scale>
          <a:sx n="100" d="100"/>
          <a:sy n="100" d="100"/>
        </p:scale>
        <p:origin x="-1950" y="-654"/>
      </p:cViewPr>
      <p:guideLst>
        <p:guide orient="horz" pos="1320"/>
        <p:guide orient="horz" pos="4176"/>
        <p:guide pos="60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solidFill>
                  <a:schemeClr val="tx1"/>
                </a:solidFill>
                <a:latin typeface="Tahoma" pitchFamily="34" charset="0"/>
                <a:cs typeface="Tahoma" pitchFamily="34" charset="0"/>
              </a:defRPr>
            </a:pPr>
            <a:r>
              <a:rPr lang="en-US" dirty="0"/>
              <a:t>Chart Title</a:t>
            </a:r>
          </a:p>
        </c:rich>
      </c:tx>
      <c:layout/>
      <c:overlay val="0"/>
    </c:title>
    <c:autoTitleDeleted val="0"/>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4">
                    <a:lumMod val="50000"/>
                  </a:schemeClr>
                </a:gs>
                <a:gs pos="100000">
                  <a:srgbClr val="A9B533"/>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flip="none" rotWithShape="1">
              <a:gsLst>
                <a:gs pos="0">
                  <a:srgbClr val="EC7D1E">
                    <a:lumMod val="75000"/>
                  </a:srgbClr>
                </a:gs>
                <a:gs pos="100000">
                  <a:schemeClr val="accent2"/>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flip="none" rotWithShape="1">
              <a:gsLst>
                <a:gs pos="0">
                  <a:schemeClr val="accent6">
                    <a:lumMod val="50000"/>
                  </a:schemeClr>
                </a:gs>
                <a:gs pos="100000">
                  <a:srgbClr val="008CCB"/>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05592704"/>
        <c:axId val="105594240"/>
      </c:barChart>
      <c:catAx>
        <c:axId val="105592704"/>
        <c:scaling>
          <c:orientation val="minMax"/>
        </c:scaling>
        <c:delete val="0"/>
        <c:axPos val="b"/>
        <c:majorTickMark val="out"/>
        <c:minorTickMark val="none"/>
        <c:tickLblPos val="nextTo"/>
        <c:txPr>
          <a:bodyPr/>
          <a:lstStyle/>
          <a:p>
            <a:pPr>
              <a:defRPr sz="1400"/>
            </a:pPr>
            <a:endParaRPr lang="en-US"/>
          </a:p>
        </c:txPr>
        <c:crossAx val="105594240"/>
        <c:crosses val="autoZero"/>
        <c:auto val="1"/>
        <c:lblAlgn val="ctr"/>
        <c:lblOffset val="100"/>
        <c:noMultiLvlLbl val="0"/>
      </c:catAx>
      <c:valAx>
        <c:axId val="105594240"/>
        <c:scaling>
          <c:orientation val="minMax"/>
        </c:scaling>
        <c:delete val="0"/>
        <c:axPos val="l"/>
        <c:majorGridlines>
          <c:spPr>
            <a:ln>
              <a:solidFill>
                <a:schemeClr val="tx1">
                  <a:lumMod val="20000"/>
                  <a:lumOff val="80000"/>
                </a:schemeClr>
              </a:solidFill>
            </a:ln>
          </c:spPr>
        </c:majorGridlines>
        <c:numFmt formatCode="General" sourceLinked="1"/>
        <c:majorTickMark val="out"/>
        <c:minorTickMark val="none"/>
        <c:tickLblPos val="nextTo"/>
        <c:txPr>
          <a:bodyPr/>
          <a:lstStyle/>
          <a:p>
            <a:pPr>
              <a:defRPr sz="1400"/>
            </a:pPr>
            <a:endParaRPr lang="en-US"/>
          </a:p>
        </c:txPr>
        <c:crossAx val="105592704"/>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2000" b="0">
              <a:solidFill>
                <a:schemeClr val="tx1"/>
              </a:solidFill>
              <a:latin typeface="Tahoma" pitchFamily="34" charset="0"/>
              <a:cs typeface="Tahoma"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gradFill flip="none" rotWithShape="1">
              <a:gsLst>
                <a:gs pos="0">
                  <a:schemeClr val="accent4">
                    <a:lumMod val="50000"/>
                  </a:schemeClr>
                </a:gs>
                <a:gs pos="100000">
                  <a:srgbClr val="A9B533"/>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flip="none" rotWithShape="1">
              <a:gsLst>
                <a:gs pos="0">
                  <a:srgbClr val="EC7D1E">
                    <a:lumMod val="75000"/>
                  </a:srgbClr>
                </a:gs>
                <a:gs pos="100000">
                  <a:schemeClr val="accent2"/>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flip="none" rotWithShape="1">
              <a:gsLst>
                <a:gs pos="0">
                  <a:schemeClr val="accent6">
                    <a:lumMod val="50000"/>
                  </a:schemeClr>
                </a:gs>
                <a:gs pos="100000">
                  <a:srgbClr val="008CCB"/>
                </a:gs>
              </a:gsLst>
              <a:lin ang="2700000" scaled="1"/>
              <a:tileRect/>
            </a:gra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05376768"/>
        <c:axId val="105378560"/>
      </c:barChart>
      <c:catAx>
        <c:axId val="105376768"/>
        <c:scaling>
          <c:orientation val="minMax"/>
        </c:scaling>
        <c:delete val="0"/>
        <c:axPos val="l"/>
        <c:majorTickMark val="out"/>
        <c:minorTickMark val="none"/>
        <c:tickLblPos val="nextTo"/>
        <c:txPr>
          <a:bodyPr/>
          <a:lstStyle/>
          <a:p>
            <a:pPr>
              <a:defRPr sz="1400" baseline="0">
                <a:latin typeface="Tahoma" pitchFamily="34" charset="0"/>
              </a:defRPr>
            </a:pPr>
            <a:endParaRPr lang="en-US"/>
          </a:p>
        </c:txPr>
        <c:crossAx val="105378560"/>
        <c:crosses val="autoZero"/>
        <c:auto val="1"/>
        <c:lblAlgn val="ctr"/>
        <c:lblOffset val="100"/>
        <c:noMultiLvlLbl val="0"/>
      </c:catAx>
      <c:valAx>
        <c:axId val="105378560"/>
        <c:scaling>
          <c:orientation val="minMax"/>
        </c:scaling>
        <c:delete val="0"/>
        <c:axPos val="b"/>
        <c:majorGridlines>
          <c:spPr>
            <a:ln>
              <a:solidFill>
                <a:schemeClr val="tx1">
                  <a:lumMod val="20000"/>
                  <a:lumOff val="80000"/>
                </a:schemeClr>
              </a:solidFill>
            </a:ln>
          </c:spPr>
        </c:majorGridlines>
        <c:numFmt formatCode="General" sourceLinked="1"/>
        <c:majorTickMark val="out"/>
        <c:minorTickMark val="none"/>
        <c:tickLblPos val="nextTo"/>
        <c:txPr>
          <a:bodyPr/>
          <a:lstStyle/>
          <a:p>
            <a:pPr>
              <a:defRPr sz="1400" baseline="0">
                <a:latin typeface="Tahoma" pitchFamily="34" charset="0"/>
              </a:defRPr>
            </a:pPr>
            <a:endParaRPr lang="en-US"/>
          </a:p>
        </c:txPr>
        <c:crossAx val="105376768"/>
        <c:crosses val="autoZero"/>
        <c:crossBetween val="between"/>
      </c:valAx>
    </c:plotArea>
    <c:legend>
      <c:legendPos val="r"/>
      <c:layout/>
      <c:overlay val="0"/>
      <c:txPr>
        <a:bodyPr/>
        <a:lstStyle/>
        <a:p>
          <a:pPr>
            <a:defRPr sz="1200" baseline="0">
              <a:latin typeface="Tahoma"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2000" b="0">
              <a:solidFill>
                <a:schemeClr val="tx1"/>
              </a:solidFill>
              <a:latin typeface="Tahoma" pitchFamily="34" charset="0"/>
              <a:cs typeface="Tahoma" pitchFamily="34" charset="0"/>
            </a:defRPr>
          </a:pPr>
          <a:endParaRPr lang="en-US"/>
        </a:p>
      </c:txPr>
    </c:title>
    <c:autoTitleDeleted val="0"/>
    <c:plotArea>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05431424"/>
        <c:axId val="105432960"/>
      </c:lineChart>
      <c:catAx>
        <c:axId val="105431424"/>
        <c:scaling>
          <c:orientation val="minMax"/>
        </c:scaling>
        <c:delete val="0"/>
        <c:axPos val="b"/>
        <c:majorTickMark val="out"/>
        <c:minorTickMark val="none"/>
        <c:tickLblPos val="nextTo"/>
        <c:txPr>
          <a:bodyPr/>
          <a:lstStyle/>
          <a:p>
            <a:pPr>
              <a:defRPr sz="1400" baseline="0">
                <a:latin typeface="Tahoma" pitchFamily="34" charset="0"/>
              </a:defRPr>
            </a:pPr>
            <a:endParaRPr lang="en-US"/>
          </a:p>
        </c:txPr>
        <c:crossAx val="105432960"/>
        <c:crosses val="autoZero"/>
        <c:auto val="1"/>
        <c:lblAlgn val="ctr"/>
        <c:lblOffset val="100"/>
        <c:noMultiLvlLbl val="0"/>
      </c:catAx>
      <c:valAx>
        <c:axId val="105432960"/>
        <c:scaling>
          <c:orientation val="minMax"/>
        </c:scaling>
        <c:delete val="0"/>
        <c:axPos val="l"/>
        <c:majorGridlines>
          <c:spPr>
            <a:ln>
              <a:solidFill>
                <a:schemeClr val="tx1">
                  <a:lumMod val="20000"/>
                  <a:lumOff val="80000"/>
                </a:schemeClr>
              </a:solidFill>
            </a:ln>
          </c:spPr>
        </c:majorGridlines>
        <c:numFmt formatCode="General" sourceLinked="1"/>
        <c:majorTickMark val="out"/>
        <c:minorTickMark val="none"/>
        <c:tickLblPos val="nextTo"/>
        <c:txPr>
          <a:bodyPr/>
          <a:lstStyle/>
          <a:p>
            <a:pPr>
              <a:defRPr sz="1400" baseline="0">
                <a:latin typeface="Tahoma" pitchFamily="34" charset="0"/>
              </a:defRPr>
            </a:pPr>
            <a:endParaRPr lang="en-US"/>
          </a:p>
        </c:txPr>
        <c:crossAx val="105431424"/>
        <c:crosses val="autoZero"/>
        <c:crossBetween val="between"/>
      </c:valAx>
    </c:plotArea>
    <c:legend>
      <c:legendPos val="r"/>
      <c:layout/>
      <c:overlay val="0"/>
      <c:txPr>
        <a:bodyPr/>
        <a:lstStyle/>
        <a:p>
          <a:pPr>
            <a:defRPr sz="1200" baseline="0">
              <a:latin typeface="Tahoma"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a:solidFill>
                  <a:schemeClr val="tx1"/>
                </a:solidFill>
                <a:latin typeface="Tahoma" pitchFamily="34" charset="0"/>
                <a:cs typeface="Tahoma" pitchFamily="34" charset="0"/>
              </a:defRPr>
            </a:pPr>
            <a:r>
              <a:rPr lang="en-US" sz="2000" b="0" dirty="0" smtClean="0">
                <a:solidFill>
                  <a:schemeClr val="tx1"/>
                </a:solidFill>
                <a:latin typeface="Tahoma" pitchFamily="34" charset="0"/>
                <a:cs typeface="Tahoma" pitchFamily="34" charset="0"/>
              </a:rPr>
              <a:t>Chart Title</a:t>
            </a:r>
            <a:endParaRPr lang="en-US" sz="2000" b="0" dirty="0">
              <a:solidFill>
                <a:schemeClr val="tx1"/>
              </a:solidFill>
              <a:latin typeface="Tahoma" pitchFamily="34" charset="0"/>
              <a:cs typeface="Tahoma" pitchFamily="34" charset="0"/>
            </a:endParaRPr>
          </a:p>
        </c:rich>
      </c:tx>
      <c:layout/>
      <c:overlay val="0"/>
    </c:title>
    <c:autoTitleDeleted val="0"/>
    <c:plotArea>
      <c:layout/>
      <c:pieChart>
        <c:varyColors val="1"/>
        <c:ser>
          <c:idx val="0"/>
          <c:order val="0"/>
          <c:tx>
            <c:strRef>
              <c:f>Sheet1!$B$1</c:f>
              <c:strCache>
                <c:ptCount val="1"/>
                <c:pt idx="0">
                  <c:v>Series 1</c:v>
                </c:pt>
              </c:strCache>
            </c:strRef>
          </c:tx>
          <c:dPt>
            <c:idx val="0"/>
            <c:bubble3D val="0"/>
            <c:spPr>
              <a:gradFill flip="none" rotWithShape="1">
                <a:gsLst>
                  <a:gs pos="0">
                    <a:srgbClr val="EC7D1E">
                      <a:shade val="30000"/>
                      <a:satMod val="115000"/>
                    </a:srgbClr>
                  </a:gs>
                  <a:gs pos="50000">
                    <a:srgbClr val="EC7D1E">
                      <a:shade val="67500"/>
                      <a:satMod val="115000"/>
                    </a:srgbClr>
                  </a:gs>
                  <a:gs pos="100000">
                    <a:srgbClr val="EC7D1E">
                      <a:shade val="100000"/>
                      <a:satMod val="115000"/>
                    </a:srgbClr>
                  </a:gs>
                </a:gsLst>
                <a:lin ang="8100000" scaled="1"/>
                <a:tileRect/>
              </a:gradFill>
            </c:spPr>
          </c:dPt>
          <c:dPt>
            <c:idx val="1"/>
            <c:bubble3D val="0"/>
            <c:spPr>
              <a:gradFill flip="none" rotWithShape="1">
                <a:gsLst>
                  <a:gs pos="0">
                    <a:srgbClr val="FDB813">
                      <a:shade val="30000"/>
                      <a:satMod val="115000"/>
                    </a:srgbClr>
                  </a:gs>
                  <a:gs pos="50000">
                    <a:srgbClr val="FDB813">
                      <a:shade val="67500"/>
                      <a:satMod val="115000"/>
                    </a:srgbClr>
                  </a:gs>
                  <a:gs pos="100000">
                    <a:srgbClr val="FDB813">
                      <a:shade val="100000"/>
                      <a:satMod val="115000"/>
                    </a:srgbClr>
                  </a:gs>
                </a:gsLst>
                <a:lin ang="13500000" scaled="1"/>
                <a:tileRect/>
              </a:gradFill>
            </c:spPr>
          </c:dPt>
          <c:dPt>
            <c:idx val="2"/>
            <c:bubble3D val="0"/>
            <c:spPr>
              <a:gradFill flip="none" rotWithShape="1">
                <a:gsLst>
                  <a:gs pos="0">
                    <a:srgbClr val="008CCB">
                      <a:shade val="30000"/>
                      <a:satMod val="115000"/>
                    </a:srgbClr>
                  </a:gs>
                  <a:gs pos="50000">
                    <a:srgbClr val="008CCB">
                      <a:shade val="67500"/>
                      <a:satMod val="115000"/>
                    </a:srgbClr>
                  </a:gs>
                  <a:gs pos="100000">
                    <a:srgbClr val="008CCB">
                      <a:shade val="100000"/>
                      <a:satMod val="115000"/>
                    </a:srgbClr>
                  </a:gs>
                </a:gsLst>
                <a:lin ang="18900000" scaled="1"/>
                <a:tileRect/>
              </a:gradFill>
            </c:spPr>
          </c:dPt>
          <c:dPt>
            <c:idx val="3"/>
            <c:bubble3D val="0"/>
            <c:spPr>
              <a:gradFill flip="none" rotWithShape="1">
                <a:gsLst>
                  <a:gs pos="0">
                    <a:srgbClr val="A9B533">
                      <a:shade val="30000"/>
                      <a:satMod val="115000"/>
                    </a:srgbClr>
                  </a:gs>
                  <a:gs pos="50000">
                    <a:srgbClr val="A9B533">
                      <a:shade val="67500"/>
                      <a:satMod val="115000"/>
                    </a:srgbClr>
                  </a:gs>
                  <a:gs pos="100000">
                    <a:srgbClr val="A9B533">
                      <a:shade val="100000"/>
                      <a:satMod val="115000"/>
                    </a:srgbClr>
                  </a:gs>
                </a:gsLst>
                <a:lin ang="2700000" scaled="1"/>
                <a:tileRect/>
              </a:gra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baseline="0">
              <a:latin typeface="Tahoma"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4BD8BE7-2CEE-4CB9-9ABE-658F4AD66801}" type="datetimeFigureOut">
              <a:rPr lang="en-US" smtClean="0"/>
              <a:pPr/>
              <a:t>7/9/2012</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708EA56A-F1B3-4F1F-ACD0-DEC49C4A85DD}" type="slidenum">
              <a:rPr lang="en-US" smtClean="0"/>
              <a:pPr/>
              <a:t>‹#›</a:t>
            </a:fld>
            <a:endParaRPr lang="en-US" dirty="0"/>
          </a:p>
        </p:txBody>
      </p:sp>
    </p:spTree>
    <p:extLst>
      <p:ext uri="{BB962C8B-B14F-4D97-AF65-F5344CB8AC3E}">
        <p14:creationId xmlns:p14="http://schemas.microsoft.com/office/powerpoint/2010/main" val="385087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8EA56A-F1B3-4F1F-ACD0-DEC49C4A85DD}"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8EA56A-F1B3-4F1F-ACD0-DEC49C4A85DD}"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8EA56A-F1B3-4F1F-ACD0-DEC49C4A85DD}"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A56A-F1B3-4F1F-ACD0-DEC49C4A85D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Rectangle 7"/>
          <p:cNvSpPr txBox="1">
            <a:spLocks noGrp="1" noChangeArrowheads="1"/>
          </p:cNvSpPr>
          <p:nvPr/>
        </p:nvSpPr>
        <p:spPr bwMode="auto">
          <a:xfrm>
            <a:off x="3927775" y="8770232"/>
            <a:ext cx="3004820" cy="461094"/>
          </a:xfrm>
          <a:prstGeom prst="rect">
            <a:avLst/>
          </a:prstGeom>
          <a:noFill/>
          <a:ln w="9525">
            <a:noFill/>
            <a:miter lim="800000"/>
            <a:headEnd/>
            <a:tailEnd/>
          </a:ln>
        </p:spPr>
        <p:txBody>
          <a:bodyPr lIns="92382" tIns="46191" rIns="92382" bIns="46191" anchor="b"/>
          <a:lstStyle/>
          <a:p>
            <a:pPr algn="r">
              <a:spcBef>
                <a:spcPct val="0"/>
              </a:spcBef>
            </a:pPr>
            <a:fld id="{39D9827E-0D3F-436B-8DC3-E554373152DA}" type="slidenum">
              <a:rPr lang="en-US" sz="1200"/>
              <a:pPr algn="r">
                <a:spcBef>
                  <a:spcPct val="0"/>
                </a:spcBef>
              </a:pPr>
              <a:t>7</a:t>
            </a:fld>
            <a:endParaRPr lang="en-US" sz="1200" dirty="0"/>
          </a:p>
        </p:txBody>
      </p:sp>
      <p:sp>
        <p:nvSpPr>
          <p:cNvPr id="1890307" name="Rectangle 2"/>
          <p:cNvSpPr>
            <a:spLocks noGrp="1" noRot="1" noChangeAspect="1" noChangeArrowheads="1" noTextEdit="1"/>
          </p:cNvSpPr>
          <p:nvPr>
            <p:ph type="sldImg"/>
          </p:nvPr>
        </p:nvSpPr>
        <p:spPr>
          <a:ln/>
        </p:spPr>
      </p:sp>
      <p:sp>
        <p:nvSpPr>
          <p:cNvPr id="18903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7"/>
          <p:cNvSpPr txBox="1">
            <a:spLocks noGrp="1" noChangeArrowheads="1"/>
          </p:cNvSpPr>
          <p:nvPr/>
        </p:nvSpPr>
        <p:spPr bwMode="auto">
          <a:xfrm>
            <a:off x="3927775" y="8770232"/>
            <a:ext cx="3004820" cy="461094"/>
          </a:xfrm>
          <a:prstGeom prst="rect">
            <a:avLst/>
          </a:prstGeom>
          <a:noFill/>
          <a:ln w="9525">
            <a:noFill/>
            <a:miter lim="800000"/>
            <a:headEnd/>
            <a:tailEnd/>
          </a:ln>
        </p:spPr>
        <p:txBody>
          <a:bodyPr lIns="92382" tIns="46191" rIns="92382" bIns="46191" anchor="b"/>
          <a:lstStyle/>
          <a:p>
            <a:pPr algn="r">
              <a:spcBef>
                <a:spcPct val="0"/>
              </a:spcBef>
            </a:pPr>
            <a:fld id="{E717318E-290C-4F32-9E28-BEF88170546B}" type="slidenum">
              <a:rPr lang="en-US" sz="1200"/>
              <a:pPr algn="r">
                <a:spcBef>
                  <a:spcPct val="0"/>
                </a:spcBef>
              </a:pPr>
              <a:t>8</a:t>
            </a:fld>
            <a:endParaRPr lang="en-US" sz="1200" dirty="0"/>
          </a:p>
        </p:txBody>
      </p:sp>
      <p:sp>
        <p:nvSpPr>
          <p:cNvPr id="1895427" name="Rectangle 2"/>
          <p:cNvSpPr>
            <a:spLocks noGrp="1" noRot="1" noChangeAspect="1" noChangeArrowheads="1" noTextEdit="1"/>
          </p:cNvSpPr>
          <p:nvPr>
            <p:ph type="sldImg"/>
          </p:nvPr>
        </p:nvSpPr>
        <p:spPr>
          <a:ln/>
        </p:spPr>
      </p:sp>
      <p:sp>
        <p:nvSpPr>
          <p:cNvPr id="18954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7"/>
          <p:cNvSpPr txBox="1">
            <a:spLocks noGrp="1" noChangeArrowheads="1"/>
          </p:cNvSpPr>
          <p:nvPr/>
        </p:nvSpPr>
        <p:spPr bwMode="auto">
          <a:xfrm>
            <a:off x="3927775" y="8770232"/>
            <a:ext cx="3004820" cy="461094"/>
          </a:xfrm>
          <a:prstGeom prst="rect">
            <a:avLst/>
          </a:prstGeom>
          <a:noFill/>
          <a:ln w="9525">
            <a:noFill/>
            <a:miter lim="800000"/>
            <a:headEnd/>
            <a:tailEnd/>
          </a:ln>
        </p:spPr>
        <p:txBody>
          <a:bodyPr lIns="92382" tIns="46191" rIns="92382" bIns="46191" anchor="b"/>
          <a:lstStyle/>
          <a:p>
            <a:pPr algn="r">
              <a:spcBef>
                <a:spcPct val="0"/>
              </a:spcBef>
            </a:pPr>
            <a:fld id="{E717318E-290C-4F32-9E28-BEF88170546B}" type="slidenum">
              <a:rPr lang="en-US" sz="1200"/>
              <a:pPr algn="r">
                <a:spcBef>
                  <a:spcPct val="0"/>
                </a:spcBef>
              </a:pPr>
              <a:t>9</a:t>
            </a:fld>
            <a:endParaRPr lang="en-US" sz="1200" dirty="0"/>
          </a:p>
        </p:txBody>
      </p:sp>
      <p:sp>
        <p:nvSpPr>
          <p:cNvPr id="1895427" name="Rectangle 2"/>
          <p:cNvSpPr>
            <a:spLocks noGrp="1" noRot="1" noChangeAspect="1" noChangeArrowheads="1" noTextEdit="1"/>
          </p:cNvSpPr>
          <p:nvPr>
            <p:ph type="sldImg"/>
          </p:nvPr>
        </p:nvSpPr>
        <p:spPr>
          <a:ln/>
        </p:spPr>
      </p:sp>
      <p:sp>
        <p:nvSpPr>
          <p:cNvPr id="18954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B3875C-ECC5-477D-B4D2-BD39B9CB001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367719"/>
            <a:ext cx="9144000" cy="249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371600" y="4818433"/>
            <a:ext cx="7010400" cy="609600"/>
          </a:xfrm>
        </p:spPr>
        <p:txBody>
          <a:bodyPr anchor="b" anchorCtr="0"/>
          <a:lstStyle>
            <a:lvl1pPr>
              <a:defRPr b="0">
                <a:solidFill>
                  <a:schemeClr val="tx1"/>
                </a:solidFill>
              </a:defRPr>
            </a:lvl1pPr>
          </a:lstStyle>
          <a:p>
            <a:r>
              <a:rPr lang="en-US" dirty="0" smtClean="0"/>
              <a:t>Presentation Title</a:t>
            </a:r>
            <a:endParaRPr lang="en-US" dirty="0"/>
          </a:p>
        </p:txBody>
      </p:sp>
      <p:sp>
        <p:nvSpPr>
          <p:cNvPr id="8" name="Rectangle 5"/>
          <p:cNvSpPr>
            <a:spLocks noGrp="1" noChangeArrowheads="1"/>
          </p:cNvSpPr>
          <p:nvPr>
            <p:ph type="subTitle" idx="1" hasCustomPrompt="1"/>
          </p:nvPr>
        </p:nvSpPr>
        <p:spPr>
          <a:xfrm>
            <a:off x="1371600" y="5587058"/>
            <a:ext cx="7010400" cy="784557"/>
          </a:xfrm>
        </p:spPr>
        <p:txBody>
          <a:bodyPr anchor="t" anchorCtr="0">
            <a:noAutofit/>
          </a:bodyPr>
          <a:lstStyle>
            <a:lvl1pPr marL="0" indent="0">
              <a:buFont typeface="Wingdings" pitchFamily="2" charset="2"/>
              <a:buNone/>
              <a:defRPr sz="2000">
                <a:solidFill>
                  <a:schemeClr val="tx1"/>
                </a:solidFill>
              </a:defRPr>
            </a:lvl1pPr>
          </a:lstStyle>
          <a:p>
            <a:r>
              <a:rPr lang="en-US" dirty="0" smtClean="0"/>
              <a:t>Subtitle</a:t>
            </a:r>
            <a:endParaRPr lang="en-US" dirty="0"/>
          </a:p>
        </p:txBody>
      </p:sp>
      <p:pic>
        <p:nvPicPr>
          <p:cNvPr id="7" name="Picture 6" descr="ML_cover.png"/>
          <p:cNvPicPr>
            <a:picLocks noChangeAspect="1"/>
          </p:cNvPicPr>
          <p:nvPr userDrawn="1"/>
        </p:nvPicPr>
        <p:blipFill>
          <a:blip r:embed="rId2" cstate="print"/>
          <a:stretch>
            <a:fillRect/>
          </a:stretch>
        </p:blipFill>
        <p:spPr>
          <a:xfrm>
            <a:off x="0" y="0"/>
            <a:ext cx="9190477" cy="43428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pic>
        <p:nvPicPr>
          <p:cNvPr id="5" name="Picture 4" descr="ML_inside.png"/>
          <p:cNvPicPr>
            <a:picLocks noChangeAspect="1"/>
          </p:cNvPicPr>
          <p:nvPr userDrawn="1"/>
        </p:nvPicPr>
        <p:blipFill>
          <a:blip r:embed="rId2" cstate="print"/>
          <a:stretch>
            <a:fillRect/>
          </a:stretch>
        </p:blipFill>
        <p:spPr>
          <a:xfrm>
            <a:off x="0" y="0"/>
            <a:ext cx="9144000" cy="1243584"/>
          </a:xfrm>
          <a:prstGeom prst="rect">
            <a:avLst/>
          </a:prstGeom>
        </p:spPr>
      </p:pic>
      <p:pic>
        <p:nvPicPr>
          <p:cNvPr id="9" name="Picture 8" descr="ML_inside.png"/>
          <p:cNvPicPr>
            <a:picLocks noChangeAspect="1"/>
          </p:cNvPicPr>
          <p:nvPr/>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981200"/>
            <a:ext cx="7620000"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631825" indent="-233363">
              <a:spcBef>
                <a:spcPts val="600"/>
              </a:spcBef>
              <a:defRPr>
                <a:solidFill>
                  <a:schemeClr val="tx1"/>
                </a:solidFill>
                <a:latin typeface="Tahoma" pitchFamily="34" charset="0"/>
                <a:ea typeface="Tahoma" pitchFamily="34" charset="0"/>
                <a:cs typeface="Tahoma" pitchFamily="34" charset="0"/>
              </a:defRPr>
            </a:lvl2pPr>
            <a:lvl3pPr marL="914400" indent="-223838">
              <a:spcBef>
                <a:spcPts val="600"/>
              </a:spcBef>
              <a:defRPr sz="1600">
                <a:solidFill>
                  <a:schemeClr val="tx1"/>
                </a:solidFill>
                <a:latin typeface="Tahoma" pitchFamily="34" charset="0"/>
                <a:ea typeface="Tahoma" pitchFamily="34" charset="0"/>
                <a:cs typeface="Tahoma" pitchFamily="34" charset="0"/>
              </a:defRPr>
            </a:lvl3pPr>
            <a:lvl4pPr marL="1147763" indent="-233363">
              <a:spcBef>
                <a:spcPts val="600"/>
              </a:spcBef>
              <a:buClr>
                <a:schemeClr val="tx2"/>
              </a:buClr>
              <a:defRPr sz="1400">
                <a:solidFill>
                  <a:schemeClr val="tx1"/>
                </a:solidFill>
                <a:latin typeface="Tahoma" pitchFamily="34" charset="0"/>
                <a:ea typeface="Tahoma" pitchFamily="34" charset="0"/>
                <a:cs typeface="Tahoma"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Red Subhead, Content">
    <p:spTree>
      <p:nvGrpSpPr>
        <p:cNvPr id="1" name=""/>
        <p:cNvGrpSpPr/>
        <p:nvPr/>
      </p:nvGrpSpPr>
      <p:grpSpPr>
        <a:xfrm>
          <a:off x="0" y="0"/>
          <a:ext cx="0" cy="0"/>
          <a:chOff x="0" y="0"/>
          <a:chExt cx="0" cy="0"/>
        </a:xfrm>
      </p:grpSpPr>
      <p:pic>
        <p:nvPicPr>
          <p:cNvPr id="7" name="Picture 6" descr="ML_inside.png"/>
          <p:cNvPicPr>
            <a:picLocks noChangeAspect="1"/>
          </p:cNvPicPr>
          <p:nvPr userDrawn="1"/>
        </p:nvPicPr>
        <p:blipFill>
          <a:blip r:embed="rId2" cstate="print"/>
          <a:stretch>
            <a:fillRect/>
          </a:stretch>
        </p:blipFill>
        <p:spPr>
          <a:xfrm>
            <a:off x="0" y="0"/>
            <a:ext cx="9144000" cy="1243584"/>
          </a:xfrm>
          <a:prstGeom prst="rect">
            <a:avLst/>
          </a:prstGeom>
        </p:spPr>
      </p:pic>
      <p:pic>
        <p:nvPicPr>
          <p:cNvPr id="3" name="Picture 2" descr="ML_inside.png"/>
          <p:cNvPicPr>
            <a:picLocks noChangeAspect="1"/>
          </p:cNvPicPr>
          <p:nvPr/>
        </p:nvPicPr>
        <p:blipFill>
          <a:blip r:embed="rId2" cstate="print"/>
          <a:stretch>
            <a:fillRect/>
          </a:stretch>
        </p:blipFill>
        <p:spPr>
          <a:xfrm>
            <a:off x="0" y="0"/>
            <a:ext cx="9144000" cy="1243584"/>
          </a:xfrm>
          <a:prstGeom prst="rect">
            <a:avLst/>
          </a:prstGeom>
        </p:spPr>
      </p:pic>
      <p:sp>
        <p:nvSpPr>
          <p:cNvPr id="5"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838200" y="1981200"/>
            <a:ext cx="7620000"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631825" indent="-233363">
              <a:spcBef>
                <a:spcPts val="600"/>
              </a:spcBef>
              <a:defRPr>
                <a:solidFill>
                  <a:schemeClr val="tx1"/>
                </a:solidFill>
                <a:latin typeface="Tahoma" pitchFamily="34" charset="0"/>
                <a:ea typeface="Tahoma" pitchFamily="34" charset="0"/>
                <a:cs typeface="Tahoma" pitchFamily="34" charset="0"/>
              </a:defRPr>
            </a:lvl2pPr>
            <a:lvl3pPr marL="914400" indent="-223838">
              <a:spcBef>
                <a:spcPts val="600"/>
              </a:spcBef>
              <a:defRPr sz="1600">
                <a:solidFill>
                  <a:schemeClr val="tx1"/>
                </a:solidFill>
                <a:latin typeface="Tahoma" pitchFamily="34" charset="0"/>
                <a:ea typeface="Tahoma" pitchFamily="34" charset="0"/>
                <a:cs typeface="Tahoma" pitchFamily="34" charset="0"/>
              </a:defRPr>
            </a:lvl3pPr>
            <a:lvl4pPr marL="1147763" indent="-233363">
              <a:spcBef>
                <a:spcPts val="600"/>
              </a:spcBef>
              <a:buClr>
                <a:schemeClr val="tx2"/>
              </a:buClr>
              <a:defRPr sz="1400">
                <a:solidFill>
                  <a:schemeClr val="tx1"/>
                </a:solidFill>
                <a:latin typeface="Tahoma" pitchFamily="34" charset="0"/>
                <a:ea typeface="Tahoma" pitchFamily="34" charset="0"/>
                <a:cs typeface="Tahoma"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10"/>
          <p:cNvSpPr>
            <a:spLocks noGrp="1"/>
          </p:cNvSpPr>
          <p:nvPr>
            <p:ph type="body" sz="quarter" idx="10"/>
          </p:nvPr>
        </p:nvSpPr>
        <p:spPr>
          <a:xfrm>
            <a:off x="854481" y="1337617"/>
            <a:ext cx="7620000" cy="543202"/>
          </a:xfrm>
        </p:spPr>
        <p:txBody>
          <a:bodyPr anchor="b" anchorCtr="0">
            <a:noAutofit/>
          </a:bodyPr>
          <a:lstStyle>
            <a:lvl1pPr>
              <a:buFontTx/>
              <a:buNone/>
              <a:defRPr sz="2200" b="1">
                <a:solidFill>
                  <a:schemeClr val="tx2"/>
                </a:solidFill>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Content with Red Subhead">
    <p:spTree>
      <p:nvGrpSpPr>
        <p:cNvPr id="1" name=""/>
        <p:cNvGrpSpPr/>
        <p:nvPr/>
      </p:nvGrpSpPr>
      <p:grpSpPr>
        <a:xfrm>
          <a:off x="0" y="0"/>
          <a:ext cx="0" cy="0"/>
          <a:chOff x="0" y="0"/>
          <a:chExt cx="0" cy="0"/>
        </a:xfrm>
      </p:grpSpPr>
      <p:pic>
        <p:nvPicPr>
          <p:cNvPr id="8" name="Picture 7" descr="ML_inside.png"/>
          <p:cNvPicPr>
            <a:picLocks noChangeAspect="1"/>
          </p:cNvPicPr>
          <p:nvPr userDrawn="1"/>
        </p:nvPicPr>
        <p:blipFill>
          <a:blip r:embed="rId2" cstate="print"/>
          <a:stretch>
            <a:fillRect/>
          </a:stretch>
        </p:blipFill>
        <p:spPr>
          <a:xfrm>
            <a:off x="0" y="0"/>
            <a:ext cx="9144000" cy="1243584"/>
          </a:xfrm>
          <a:prstGeom prst="rect">
            <a:avLst/>
          </a:prstGeom>
        </p:spPr>
      </p:pic>
      <p:pic>
        <p:nvPicPr>
          <p:cNvPr id="9" name="Picture 8" descr="ML_inside.png"/>
          <p:cNvPicPr>
            <a:picLocks noChangeAspect="1"/>
          </p:cNvPicPr>
          <p:nvPr/>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199"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idx="10"/>
          </p:nvPr>
        </p:nvSpPr>
        <p:spPr>
          <a:xfrm>
            <a:off x="5105400"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Text Placeholder 10"/>
          <p:cNvSpPr>
            <a:spLocks noGrp="1"/>
          </p:cNvSpPr>
          <p:nvPr>
            <p:ph type="body" sz="quarter" idx="11" hasCustomPrompt="1"/>
          </p:nvPr>
        </p:nvSpPr>
        <p:spPr>
          <a:xfrm>
            <a:off x="854481" y="1395985"/>
            <a:ext cx="3445145" cy="543202"/>
          </a:xfrm>
        </p:spPr>
        <p:txBody>
          <a:bodyPr anchor="b" anchorCtr="0">
            <a:noAutofit/>
          </a:bodyPr>
          <a:lstStyle>
            <a:lvl1pPr>
              <a:buFontTx/>
              <a:buNone/>
              <a:defRPr sz="2000" b="1">
                <a:solidFill>
                  <a:schemeClr val="tx2"/>
                </a:solidFill>
              </a:defRPr>
            </a:lvl1pPr>
          </a:lstStyle>
          <a:p>
            <a:pPr lvl="0"/>
            <a:r>
              <a:rPr lang="en-US" dirty="0" smtClean="0"/>
              <a:t>Click to edit text styles</a:t>
            </a:r>
          </a:p>
        </p:txBody>
      </p:sp>
      <p:sp>
        <p:nvSpPr>
          <p:cNvPr id="13" name="Text Placeholder 10"/>
          <p:cNvSpPr>
            <a:spLocks noGrp="1"/>
          </p:cNvSpPr>
          <p:nvPr>
            <p:ph type="body" sz="quarter" idx="12" hasCustomPrompt="1"/>
          </p:nvPr>
        </p:nvSpPr>
        <p:spPr>
          <a:xfrm>
            <a:off x="5105400" y="1395985"/>
            <a:ext cx="3445145" cy="543202"/>
          </a:xfrm>
        </p:spPr>
        <p:txBody>
          <a:bodyPr anchor="b" anchorCtr="0">
            <a:noAutofit/>
          </a:bodyPr>
          <a:lstStyle>
            <a:lvl1pPr>
              <a:buFontTx/>
              <a:buNone/>
              <a:defRPr sz="2000" b="1">
                <a:solidFill>
                  <a:schemeClr val="tx2"/>
                </a:solidFill>
              </a:defRPr>
            </a:lvl1pPr>
          </a:lstStyle>
          <a:p>
            <a:pPr lvl="0"/>
            <a:r>
              <a:rPr lang="en-US" dirty="0" smtClean="0"/>
              <a:t>Click to edit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pic>
        <p:nvPicPr>
          <p:cNvPr id="6" name="Picture 5" descr="ML_inside.png"/>
          <p:cNvPicPr>
            <a:picLocks noChangeAspect="1"/>
          </p:cNvPicPr>
          <p:nvPr userDrawn="1"/>
        </p:nvPicPr>
        <p:blipFill>
          <a:blip r:embed="rId2" cstate="print"/>
          <a:stretch>
            <a:fillRect/>
          </a:stretch>
        </p:blipFill>
        <p:spPr>
          <a:xfrm>
            <a:off x="0" y="0"/>
            <a:ext cx="9144000" cy="1243584"/>
          </a:xfrm>
          <a:prstGeom prst="rect">
            <a:avLst/>
          </a:prstGeom>
        </p:spPr>
      </p:pic>
      <p:pic>
        <p:nvPicPr>
          <p:cNvPr id="9" name="Picture 8" descr="ML_inside.png"/>
          <p:cNvPicPr>
            <a:picLocks noChangeAspect="1"/>
          </p:cNvPicPr>
          <p:nvPr/>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506183" cy="792162"/>
          </a:xfrm>
        </p:spPr>
        <p:txBody>
          <a:bodyPr>
            <a:noAutofit/>
          </a:bodyPr>
          <a:lstStyle>
            <a:lvl1pPr>
              <a:defRPr sz="3000">
                <a:solidFill>
                  <a:schemeClr val="tx1">
                    <a:lumMod val="50000"/>
                  </a:schemeClr>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199"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idx="10"/>
          </p:nvPr>
        </p:nvSpPr>
        <p:spPr>
          <a:xfrm>
            <a:off x="5105400" y="1981200"/>
            <a:ext cx="3471153" cy="4144963"/>
          </a:xfrm>
        </p:spPr>
        <p:txBody>
          <a:bodyPr>
            <a:noAutofit/>
          </a:bodyPr>
          <a:lstStyle>
            <a:lvl1pPr>
              <a:spcBef>
                <a:spcPts val="600"/>
              </a:spcBef>
              <a:defRPr>
                <a:solidFill>
                  <a:schemeClr val="tx1"/>
                </a:solidFill>
                <a:latin typeface="Tahoma" pitchFamily="34" charset="0"/>
                <a:ea typeface="Tahoma" pitchFamily="34" charset="0"/>
                <a:cs typeface="Tahoma" pitchFamily="34" charset="0"/>
              </a:defRPr>
            </a:lvl1pPr>
            <a:lvl2pPr marL="574675" indent="-234950">
              <a:spcBef>
                <a:spcPts val="600"/>
              </a:spcBef>
              <a:defRPr sz="1600">
                <a:solidFill>
                  <a:schemeClr val="tx1"/>
                </a:solidFill>
                <a:latin typeface="Tahoma" pitchFamily="34" charset="0"/>
                <a:ea typeface="Tahoma" pitchFamily="34" charset="0"/>
                <a:cs typeface="Tahoma" pitchFamily="34" charset="0"/>
              </a:defRPr>
            </a:lvl2pPr>
            <a:lvl3pPr marL="796925" indent="-222250">
              <a:spcBef>
                <a:spcPts val="600"/>
              </a:spcBef>
              <a:buFont typeface="Wingdings" pitchFamily="2" charset="2"/>
              <a:buChar char="§"/>
              <a:defRPr sz="1400">
                <a:solidFill>
                  <a:schemeClr val="tx1"/>
                </a:solidFill>
                <a:latin typeface="Tahoma" pitchFamily="34" charset="0"/>
                <a:ea typeface="Tahoma" pitchFamily="34" charset="0"/>
                <a:cs typeface="Tahoma"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pic>
        <p:nvPicPr>
          <p:cNvPr id="4" name="Picture 3" descr="ML_inside.png"/>
          <p:cNvPicPr>
            <a:picLocks noChangeAspect="1"/>
          </p:cNvPicPr>
          <p:nvPr userDrawn="1"/>
        </p:nvPicPr>
        <p:blipFill>
          <a:blip r:embed="rId2" cstate="print"/>
          <a:stretch>
            <a:fillRect/>
          </a:stretch>
        </p:blipFill>
        <p:spPr>
          <a:xfrm>
            <a:off x="0" y="0"/>
            <a:ext cx="9144000" cy="1243584"/>
          </a:xfrm>
          <a:prstGeom prst="rect">
            <a:avLst/>
          </a:prstGeom>
        </p:spPr>
      </p:pic>
      <p:pic>
        <p:nvPicPr>
          <p:cNvPr id="9" name="Picture 8" descr="ML_inside.png"/>
          <p:cNvPicPr>
            <a:picLocks noChangeAspect="1"/>
          </p:cNvPicPr>
          <p:nvPr/>
        </p:nvPicPr>
        <p:blipFill>
          <a:blip r:embed="rId2" cstate="print"/>
          <a:stretch>
            <a:fillRect/>
          </a:stretch>
        </p:blipFill>
        <p:spPr>
          <a:xfrm>
            <a:off x="0" y="0"/>
            <a:ext cx="9144000" cy="1243584"/>
          </a:xfrm>
          <a:prstGeom prst="rect">
            <a:avLst/>
          </a:prstGeom>
        </p:spPr>
      </p:pic>
      <p:sp>
        <p:nvSpPr>
          <p:cNvPr id="2" name="Title 1"/>
          <p:cNvSpPr>
            <a:spLocks noGrp="1"/>
          </p:cNvSpPr>
          <p:nvPr>
            <p:ph type="title"/>
          </p:nvPr>
        </p:nvSpPr>
        <p:spPr>
          <a:xfrm>
            <a:off x="838200" y="274638"/>
            <a:ext cx="6496455" cy="792162"/>
          </a:xfrm>
        </p:spPr>
        <p:txBody>
          <a:bodyPr>
            <a:noAutofit/>
          </a:bodyPr>
          <a:lstStyle>
            <a:lvl1pPr>
              <a:defRPr sz="3000">
                <a:solidFill>
                  <a:schemeClr val="tx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Header Logo/Footer onl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Totally 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Closing Slide">
    <p:spTree>
      <p:nvGrpSpPr>
        <p:cNvPr id="1" name=""/>
        <p:cNvGrpSpPr/>
        <p:nvPr/>
      </p:nvGrpSpPr>
      <p:grpSpPr>
        <a:xfrm>
          <a:off x="0" y="0"/>
          <a:ext cx="0" cy="0"/>
          <a:chOff x="0" y="0"/>
          <a:chExt cx="0" cy="0"/>
        </a:xfrm>
      </p:grpSpPr>
      <p:pic>
        <p:nvPicPr>
          <p:cNvPr id="9" name="Picture 8" descr="ML_closing.png"/>
          <p:cNvPicPr>
            <a:picLocks noChangeAspect="1"/>
          </p:cNvPicPr>
          <p:nvPr userDrawn="1"/>
        </p:nvPicPr>
        <p:blipFill>
          <a:blip r:embed="rId2" cstate="print"/>
          <a:stretch>
            <a:fillRect/>
          </a:stretch>
        </p:blipFill>
        <p:spPr>
          <a:xfrm>
            <a:off x="0" y="0"/>
            <a:ext cx="9144000" cy="2299716"/>
          </a:xfrm>
          <a:prstGeom prst="rect">
            <a:avLst/>
          </a:prstGeom>
        </p:spPr>
      </p:pic>
      <p:pic>
        <p:nvPicPr>
          <p:cNvPr id="5" name="Picture 4" descr="ML_closing.png"/>
          <p:cNvPicPr>
            <a:picLocks noChangeAspect="1"/>
          </p:cNvPicPr>
          <p:nvPr/>
        </p:nvPicPr>
        <p:blipFill>
          <a:blip r:embed="rId2" cstate="print"/>
          <a:stretch>
            <a:fillRect/>
          </a:stretch>
        </p:blipFill>
        <p:spPr>
          <a:xfrm>
            <a:off x="0" y="0"/>
            <a:ext cx="9144000" cy="2299716"/>
          </a:xfrm>
          <a:prstGeom prst="rect">
            <a:avLst/>
          </a:prstGeom>
        </p:spPr>
      </p:pic>
      <p:sp>
        <p:nvSpPr>
          <p:cNvPr id="10" name="Text Placeholder 9"/>
          <p:cNvSpPr>
            <a:spLocks noGrp="1"/>
          </p:cNvSpPr>
          <p:nvPr>
            <p:ph type="body" sz="quarter" idx="10" hasCustomPrompt="1"/>
          </p:nvPr>
        </p:nvSpPr>
        <p:spPr>
          <a:xfrm>
            <a:off x="838200" y="2819400"/>
            <a:ext cx="7010400" cy="914400"/>
          </a:xfrm>
        </p:spPr>
        <p:txBody>
          <a:bodyPr>
            <a:noAutofit/>
          </a:bodyPr>
          <a:lstStyle>
            <a:lvl1pPr>
              <a:buFontTx/>
              <a:buNone/>
              <a:defRPr sz="3000" b="0">
                <a:solidFill>
                  <a:schemeClr val="tx1"/>
                </a:solidFill>
              </a:defRPr>
            </a:lvl1pPr>
          </a:lstStyle>
          <a:p>
            <a:pPr lvl="0"/>
            <a:r>
              <a:rPr lang="en-US" dirty="0" smtClean="0"/>
              <a:t>Section Break/Closing</a:t>
            </a:r>
            <a:endParaRPr lang="en-US" dirty="0"/>
          </a:p>
        </p:txBody>
      </p:sp>
      <p:sp>
        <p:nvSpPr>
          <p:cNvPr id="8" name="Text Placeholder 7"/>
          <p:cNvSpPr>
            <a:spLocks noGrp="1"/>
          </p:cNvSpPr>
          <p:nvPr>
            <p:ph type="body" sz="quarter" idx="11"/>
          </p:nvPr>
        </p:nvSpPr>
        <p:spPr>
          <a:xfrm>
            <a:off x="864744" y="3736184"/>
            <a:ext cx="6985477" cy="1293016"/>
          </a:xfrm>
        </p:spPr>
        <p:txBody>
          <a:bodyPr/>
          <a:lstStyle>
            <a:lvl1pPr>
              <a:buNone/>
              <a:defRPr>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smtClean="0"/>
              <a:t>Click to edit Master text styles</a:t>
            </a:r>
          </a:p>
        </p:txBody>
      </p:sp>
      <p:pic>
        <p:nvPicPr>
          <p:cNvPr id="11" name="Picture 10" descr="ML_closingFooter.png"/>
          <p:cNvPicPr>
            <a:picLocks noChangeAspect="1"/>
          </p:cNvPicPr>
          <p:nvPr userDrawn="1"/>
        </p:nvPicPr>
        <p:blipFill>
          <a:blip r:embed="rId3" cstate="print"/>
          <a:stretch>
            <a:fillRect/>
          </a:stretch>
        </p:blipFill>
        <p:spPr>
          <a:xfrm>
            <a:off x="0" y="5830371"/>
            <a:ext cx="9144000" cy="10276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ML_footer.png"/>
          <p:cNvPicPr>
            <a:picLocks noChangeAspect="1"/>
          </p:cNvPicPr>
          <p:nvPr/>
        </p:nvPicPr>
        <p:blipFill>
          <a:blip r:embed="rId11" cstate="print"/>
          <a:stretch>
            <a:fillRect/>
          </a:stretch>
        </p:blipFill>
        <p:spPr>
          <a:xfrm>
            <a:off x="1142" y="6046339"/>
            <a:ext cx="9142858" cy="638095"/>
          </a:xfrm>
          <a:prstGeom prst="rect">
            <a:avLst/>
          </a:prstGeom>
        </p:spPr>
      </p:pic>
      <p:sp>
        <p:nvSpPr>
          <p:cNvPr id="7" name="Text Box 9"/>
          <p:cNvSpPr txBox="1">
            <a:spLocks noChangeArrowheads="1"/>
          </p:cNvSpPr>
          <p:nvPr/>
        </p:nvSpPr>
        <p:spPr bwMode="auto">
          <a:xfrm>
            <a:off x="956341" y="6541648"/>
            <a:ext cx="590154" cy="107722"/>
          </a:xfrm>
          <a:prstGeom prst="rect">
            <a:avLst/>
          </a:prstGeom>
          <a:noFill/>
          <a:ln w="9525">
            <a:noFill/>
            <a:miter lim="800000"/>
            <a:headEnd/>
            <a:tailEnd/>
          </a:ln>
          <a:effectLst/>
        </p:spPr>
        <p:txBody>
          <a:bodyPr wrap="square" lIns="0" tIns="0" rIns="0" bIns="0">
            <a:spAutoFit/>
          </a:bodyPr>
          <a:lstStyle/>
          <a:p>
            <a:pPr algn="l" eaLnBrk="0" hangingPunct="0">
              <a:defRPr/>
            </a:pPr>
            <a:r>
              <a:rPr lang="en-US" sz="700" b="0" dirty="0">
                <a:solidFill>
                  <a:schemeClr val="tx1"/>
                </a:solidFill>
                <a:latin typeface="Tahoma" pitchFamily="34" charset="0"/>
                <a:ea typeface="Tahoma" pitchFamily="34" charset="0"/>
                <a:cs typeface="Tahoma" pitchFamily="34" charset="0"/>
              </a:rPr>
              <a:t>Slide </a:t>
            </a:r>
            <a:fld id="{92ADAD9A-D5B6-4FC0-8BC7-FA47E32F82D3}" type="slidenum">
              <a:rPr lang="en-US" sz="700" b="0">
                <a:solidFill>
                  <a:schemeClr val="tx1"/>
                </a:solidFill>
                <a:latin typeface="Tahoma" pitchFamily="34" charset="0"/>
                <a:ea typeface="Tahoma" pitchFamily="34" charset="0"/>
                <a:cs typeface="Tahoma" pitchFamily="34" charset="0"/>
              </a:rPr>
              <a:pPr algn="l" eaLnBrk="0" hangingPunct="0">
                <a:defRPr/>
              </a:pPr>
              <a:t>‹#›</a:t>
            </a:fld>
            <a:endParaRPr lang="en-US" sz="700" b="0" dirty="0">
              <a:solidFill>
                <a:schemeClr val="tx1"/>
              </a:solidFill>
              <a:latin typeface="Tahoma" pitchFamily="34" charset="0"/>
              <a:ea typeface="Tahoma" pitchFamily="34" charset="0"/>
              <a:cs typeface="Tahoma" pitchFamily="34" charset="0"/>
            </a:endParaRPr>
          </a:p>
        </p:txBody>
      </p:sp>
      <p:sp>
        <p:nvSpPr>
          <p:cNvPr id="8" name="Rectangle 7"/>
          <p:cNvSpPr/>
          <p:nvPr/>
        </p:nvSpPr>
        <p:spPr>
          <a:xfrm>
            <a:off x="1395912" y="6495692"/>
            <a:ext cx="4572000" cy="200055"/>
          </a:xfrm>
          <a:prstGeom prst="rect">
            <a:avLst/>
          </a:prstGeom>
        </p:spPr>
        <p:txBody>
          <a:bodyPr>
            <a:spAutoFit/>
          </a:bodyPr>
          <a:lstStyle/>
          <a:p>
            <a:r>
              <a:rPr lang="en-US" sz="700" dirty="0" smtClean="0">
                <a:solidFill>
                  <a:schemeClr val="tx1"/>
                </a:solidFill>
                <a:latin typeface="Tahoma" pitchFamily="34" charset="0"/>
                <a:ea typeface="Tahoma" pitchFamily="34" charset="0"/>
                <a:cs typeface="Tahoma" pitchFamily="34" charset="0"/>
              </a:rPr>
              <a:t>Copyright © 2012 MarkLogic</a:t>
            </a:r>
            <a:r>
              <a:rPr lang="en-US" sz="700" baseline="30000" dirty="0" smtClean="0">
                <a:solidFill>
                  <a:schemeClr val="tx1"/>
                </a:solidFill>
                <a:latin typeface="Tahoma" pitchFamily="34" charset="0"/>
                <a:ea typeface="Tahoma" pitchFamily="34" charset="0"/>
                <a:cs typeface="Tahoma" pitchFamily="34" charset="0"/>
              </a:rPr>
              <a:t>®</a:t>
            </a:r>
            <a:r>
              <a:rPr lang="en-US" sz="700" dirty="0" smtClean="0">
                <a:solidFill>
                  <a:schemeClr val="tx1"/>
                </a:solidFill>
                <a:latin typeface="Tahoma" pitchFamily="34" charset="0"/>
                <a:ea typeface="Tahoma" pitchFamily="34" charset="0"/>
                <a:cs typeface="Tahoma" pitchFamily="34" charset="0"/>
              </a:rPr>
              <a:t> Corporation. All rights reserved.</a:t>
            </a:r>
            <a:endParaRPr lang="en-US" sz="700" dirty="0">
              <a:solidFill>
                <a:schemeClr val="tx1"/>
              </a:solidFill>
              <a:latin typeface="Tahoma" pitchFamily="34" charset="0"/>
              <a:ea typeface="Tahoma" pitchFamily="34" charset="0"/>
              <a:cs typeface="Tahoma" pitchFamily="34" charset="0"/>
            </a:endParaRPr>
          </a:p>
        </p:txBody>
      </p:sp>
      <p:sp>
        <p:nvSpPr>
          <p:cNvPr id="10" name="Text Box 9"/>
          <p:cNvSpPr txBox="1">
            <a:spLocks noChangeArrowheads="1"/>
          </p:cNvSpPr>
          <p:nvPr/>
        </p:nvSpPr>
        <p:spPr bwMode="auto">
          <a:xfrm>
            <a:off x="956341" y="6541648"/>
            <a:ext cx="590154" cy="107722"/>
          </a:xfrm>
          <a:prstGeom prst="rect">
            <a:avLst/>
          </a:prstGeom>
          <a:noFill/>
          <a:ln w="9525">
            <a:noFill/>
            <a:miter lim="800000"/>
            <a:headEnd/>
            <a:tailEnd/>
          </a:ln>
          <a:effectLst/>
        </p:spPr>
        <p:txBody>
          <a:bodyPr wrap="square" lIns="0" tIns="0" rIns="0" bIns="0">
            <a:spAutoFit/>
          </a:bodyPr>
          <a:lstStyle/>
          <a:p>
            <a:pPr algn="l" eaLnBrk="0" hangingPunct="0">
              <a:defRPr/>
            </a:pPr>
            <a:r>
              <a:rPr lang="en-US" sz="700" b="0" dirty="0">
                <a:solidFill>
                  <a:schemeClr val="tx1"/>
                </a:solidFill>
                <a:latin typeface="Tahoma" pitchFamily="34" charset="0"/>
                <a:ea typeface="Tahoma" pitchFamily="34" charset="0"/>
                <a:cs typeface="Tahoma" pitchFamily="34" charset="0"/>
              </a:rPr>
              <a:t>Slide </a:t>
            </a:r>
            <a:fld id="{92ADAD9A-D5B6-4FC0-8BC7-FA47E32F82D3}" type="slidenum">
              <a:rPr lang="en-US" sz="700" b="0">
                <a:solidFill>
                  <a:schemeClr val="tx1"/>
                </a:solidFill>
                <a:latin typeface="Tahoma" pitchFamily="34" charset="0"/>
                <a:ea typeface="Tahoma" pitchFamily="34" charset="0"/>
                <a:cs typeface="Tahoma" pitchFamily="34" charset="0"/>
              </a:rPr>
              <a:pPr algn="l" eaLnBrk="0" hangingPunct="0">
                <a:defRPr/>
              </a:pPr>
              <a:t>‹#›</a:t>
            </a:fld>
            <a:endParaRPr lang="en-US" sz="700" b="0" dirty="0">
              <a:solidFill>
                <a:schemeClr val="tx1"/>
              </a:solidFill>
              <a:latin typeface="Tahoma" pitchFamily="34" charset="0"/>
              <a:ea typeface="Tahoma" pitchFamily="34" charset="0"/>
              <a:cs typeface="Tahoma" pitchFamily="34" charset="0"/>
            </a:endParaRPr>
          </a:p>
        </p:txBody>
      </p:sp>
      <p:sp>
        <p:nvSpPr>
          <p:cNvPr id="11" name="Rectangle 10"/>
          <p:cNvSpPr/>
          <p:nvPr/>
        </p:nvSpPr>
        <p:spPr>
          <a:xfrm>
            <a:off x="1395912" y="6495694"/>
            <a:ext cx="4572000" cy="200055"/>
          </a:xfrm>
          <a:prstGeom prst="rect">
            <a:avLst/>
          </a:prstGeom>
        </p:spPr>
        <p:txBody>
          <a:bodyPr>
            <a:spAutoFit/>
          </a:bodyPr>
          <a:lstStyle/>
          <a:p>
            <a:r>
              <a:rPr lang="en-US" sz="700" dirty="0" smtClean="0">
                <a:solidFill>
                  <a:schemeClr val="tx1"/>
                </a:solidFill>
                <a:latin typeface="Tahoma" pitchFamily="34" charset="0"/>
                <a:ea typeface="Tahoma" pitchFamily="34" charset="0"/>
                <a:cs typeface="Tahoma" pitchFamily="34" charset="0"/>
              </a:rPr>
              <a:t>Copyright © 2012 MarkLogic</a:t>
            </a:r>
            <a:r>
              <a:rPr lang="en-US" sz="700" baseline="30000" dirty="0" smtClean="0">
                <a:solidFill>
                  <a:schemeClr val="tx1"/>
                </a:solidFill>
                <a:latin typeface="Tahoma" pitchFamily="34" charset="0"/>
                <a:ea typeface="Tahoma" pitchFamily="34" charset="0"/>
                <a:cs typeface="Tahoma" pitchFamily="34" charset="0"/>
              </a:rPr>
              <a:t>®</a:t>
            </a:r>
            <a:r>
              <a:rPr lang="en-US" sz="700" dirty="0" smtClean="0">
                <a:solidFill>
                  <a:schemeClr val="tx1"/>
                </a:solidFill>
                <a:latin typeface="Tahoma" pitchFamily="34" charset="0"/>
                <a:ea typeface="Tahoma" pitchFamily="34" charset="0"/>
                <a:cs typeface="Tahoma" pitchFamily="34" charset="0"/>
              </a:rPr>
              <a:t> Corporation. All rights reserved.</a:t>
            </a:r>
            <a:endParaRPr lang="en-US" sz="700" dirty="0">
              <a:solidFill>
                <a:schemeClr val="tx1"/>
              </a:solidFill>
              <a:latin typeface="Tahoma" pitchFamily="34" charset="0"/>
              <a:ea typeface="Tahoma" pitchFamily="34" charset="0"/>
              <a:cs typeface="Tahoma" pitchFamily="34" charset="0"/>
            </a:endParaRPr>
          </a:p>
        </p:txBody>
      </p:sp>
      <p:sp>
        <p:nvSpPr>
          <p:cNvPr id="3" name="Text Placeholder 2"/>
          <p:cNvSpPr>
            <a:spLocks noGrp="1"/>
          </p:cNvSpPr>
          <p:nvPr>
            <p:ph type="body" idx="1"/>
          </p:nvPr>
        </p:nvSpPr>
        <p:spPr>
          <a:xfrm>
            <a:off x="838200" y="1600200"/>
            <a:ext cx="76200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Placeholder 1"/>
          <p:cNvSpPr>
            <a:spLocks noGrp="1"/>
          </p:cNvSpPr>
          <p:nvPr>
            <p:ph type="title"/>
          </p:nvPr>
        </p:nvSpPr>
        <p:spPr>
          <a:xfrm>
            <a:off x="838200" y="274638"/>
            <a:ext cx="6477000" cy="792162"/>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spcBef>
          <a:spcPct val="0"/>
        </a:spcBef>
        <a:buNone/>
        <a:defRPr sz="2700" b="1" kern="1200">
          <a:solidFill>
            <a:schemeClr val="tx1">
              <a:lumMod val="50000"/>
            </a:schemeClr>
          </a:solidFill>
          <a:latin typeface="Tahoma" pitchFamily="34" charset="0"/>
          <a:ea typeface="Tahoma" pitchFamily="34" charset="0"/>
          <a:cs typeface="Tahoma" pitchFamily="34" charset="0"/>
        </a:defRPr>
      </a:lvl1pPr>
    </p:titleStyle>
    <p:bodyStyle>
      <a:lvl1pPr marL="225425" indent="-225425" algn="l" defTabSz="914400" rtl="0" eaLnBrk="1" latinLnBrk="0" hangingPunct="1">
        <a:spcBef>
          <a:spcPct val="20000"/>
        </a:spcBef>
        <a:buClr>
          <a:schemeClr val="tx2"/>
        </a:buClr>
        <a:buSzPct val="100000"/>
        <a:buFont typeface="Wingdings" pitchFamily="2" charset="2"/>
        <a:buChar char="§"/>
        <a:defRPr sz="2000" kern="1200">
          <a:solidFill>
            <a:schemeClr val="tx1"/>
          </a:solidFill>
          <a:latin typeface="Tahoma" pitchFamily="34" charset="0"/>
          <a:ea typeface="Tahoma" pitchFamily="34" charset="0"/>
          <a:cs typeface="Tahoma" pitchFamily="34" charset="0"/>
        </a:defRPr>
      </a:lvl1pPr>
      <a:lvl2pPr marL="631825" indent="-233363" algn="l" defTabSz="914400" rtl="0" eaLnBrk="1" latinLnBrk="0" hangingPunct="1">
        <a:spcBef>
          <a:spcPct val="20000"/>
        </a:spcBef>
        <a:buClr>
          <a:schemeClr val="tx2"/>
        </a:buClr>
        <a:buSzPct val="100000"/>
        <a:buFont typeface="Wingdings" pitchFamily="2" charset="2"/>
        <a:buChar char="§"/>
        <a:defRPr sz="1800" kern="1200">
          <a:solidFill>
            <a:schemeClr val="tx1"/>
          </a:solidFill>
          <a:latin typeface="Tahoma" pitchFamily="34" charset="0"/>
          <a:ea typeface="Tahoma" pitchFamily="34" charset="0"/>
          <a:cs typeface="Tahoma" pitchFamily="34" charset="0"/>
        </a:defRPr>
      </a:lvl2pPr>
      <a:lvl3pPr marL="1089025" indent="-174625" algn="l" defTabSz="914400" rtl="0" eaLnBrk="1" latinLnBrk="0" hangingPunct="1">
        <a:spcBef>
          <a:spcPct val="20000"/>
        </a:spcBef>
        <a:buClr>
          <a:schemeClr val="tx2"/>
        </a:buClr>
        <a:buSzPct val="100000"/>
        <a:buFont typeface="Wingdings" pitchFamily="2" charset="2"/>
        <a:buChar char="§"/>
        <a:defRPr sz="16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E1E1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marklogi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rklogic.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714375" y="4818433"/>
            <a:ext cx="8143875" cy="609600"/>
          </a:xfrm>
        </p:spPr>
        <p:txBody>
          <a:bodyPr/>
          <a:lstStyle/>
          <a:p>
            <a:r>
              <a:rPr lang="en-US" b="1" dirty="0"/>
              <a:t/>
            </a:r>
            <a:br>
              <a:rPr lang="en-US" b="1" dirty="0"/>
            </a:br>
            <a:r>
              <a:rPr lang="en-US" b="1" dirty="0" err="1"/>
              <a:t>CodeUp</a:t>
            </a:r>
            <a:r>
              <a:rPr lang="en-US" b="1" dirty="0"/>
              <a:t>: Marking up Programming Languages and the winding road to an XML Syntax.</a:t>
            </a:r>
            <a:endParaRPr lang="en-US" b="1" dirty="0"/>
          </a:p>
        </p:txBody>
      </p:sp>
      <p:sp>
        <p:nvSpPr>
          <p:cNvPr id="12" name="Subtitle 11"/>
          <p:cNvSpPr>
            <a:spLocks noGrp="1"/>
          </p:cNvSpPr>
          <p:nvPr>
            <p:ph type="subTitle" idx="1"/>
          </p:nvPr>
        </p:nvSpPr>
        <p:spPr/>
        <p:txBody>
          <a:bodyPr/>
          <a:lstStyle/>
          <a:p>
            <a:r>
              <a:rPr lang="en-US" dirty="0" smtClean="0"/>
              <a:t>David Lee, Lead Engineer</a:t>
            </a:r>
            <a:r>
              <a:rPr lang="en-US" dirty="0" smtClean="0"/>
              <a:t/>
            </a:r>
            <a:br>
              <a:rPr lang="en-US" dirty="0" smtClean="0"/>
            </a:br>
            <a:r>
              <a:rPr lang="en-US" dirty="0" smtClean="0"/>
              <a:t>Balisage, Aug 8, 2012</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dirty="0" smtClean="0"/>
              <a:t>Color Palette</a:t>
            </a:r>
          </a:p>
        </p:txBody>
      </p:sp>
      <p:sp>
        <p:nvSpPr>
          <p:cNvPr id="53257" name="Rectangle 9"/>
          <p:cNvSpPr>
            <a:spLocks noChangeArrowheads="1"/>
          </p:cNvSpPr>
          <p:nvPr/>
        </p:nvSpPr>
        <p:spPr bwMode="auto">
          <a:xfrm>
            <a:off x="1012825" y="1914525"/>
            <a:ext cx="520700" cy="1171575"/>
          </a:xfrm>
          <a:prstGeom prst="rect">
            <a:avLst/>
          </a:prstGeom>
          <a:solidFill>
            <a:schemeClr val="tx2"/>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58" name="Rectangle 10"/>
          <p:cNvSpPr>
            <a:spLocks noChangeArrowheads="1"/>
          </p:cNvSpPr>
          <p:nvPr/>
        </p:nvSpPr>
        <p:spPr bwMode="auto">
          <a:xfrm>
            <a:off x="1652587" y="1914525"/>
            <a:ext cx="520700" cy="1171575"/>
          </a:xfrm>
          <a:prstGeom prst="rect">
            <a:avLst/>
          </a:prstGeom>
          <a:solidFill>
            <a:schemeClr val="tx1">
              <a:lumMod val="50000"/>
            </a:schemeClr>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59" name="Rectangle 11"/>
          <p:cNvSpPr>
            <a:spLocks noChangeArrowheads="1"/>
          </p:cNvSpPr>
          <p:nvPr/>
        </p:nvSpPr>
        <p:spPr bwMode="auto">
          <a:xfrm>
            <a:off x="1017587" y="3698875"/>
            <a:ext cx="520700" cy="1171575"/>
          </a:xfrm>
          <a:prstGeom prst="rect">
            <a:avLst/>
          </a:prstGeom>
          <a:solidFill>
            <a:srgbClr val="A9B533"/>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0" name="Rectangle 12"/>
          <p:cNvSpPr>
            <a:spLocks noChangeArrowheads="1"/>
          </p:cNvSpPr>
          <p:nvPr/>
        </p:nvSpPr>
        <p:spPr bwMode="auto">
          <a:xfrm>
            <a:off x="1654968" y="3697288"/>
            <a:ext cx="520700" cy="1171575"/>
          </a:xfrm>
          <a:prstGeom prst="rect">
            <a:avLst/>
          </a:prstGeom>
          <a:solidFill>
            <a:srgbClr val="FDB813"/>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1" name="Rectangle 13"/>
          <p:cNvSpPr>
            <a:spLocks noChangeArrowheads="1"/>
          </p:cNvSpPr>
          <p:nvPr/>
        </p:nvSpPr>
        <p:spPr bwMode="auto">
          <a:xfrm>
            <a:off x="2292349" y="3698875"/>
            <a:ext cx="520700" cy="1171575"/>
          </a:xfrm>
          <a:prstGeom prst="rect">
            <a:avLst/>
          </a:prstGeom>
          <a:solidFill>
            <a:srgbClr val="008CCB"/>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2" name="Rectangle 14"/>
          <p:cNvSpPr>
            <a:spLocks noChangeArrowheads="1"/>
          </p:cNvSpPr>
          <p:nvPr/>
        </p:nvSpPr>
        <p:spPr bwMode="auto">
          <a:xfrm>
            <a:off x="2929730" y="3698875"/>
            <a:ext cx="520700" cy="1171575"/>
          </a:xfrm>
          <a:prstGeom prst="rect">
            <a:avLst/>
          </a:prstGeom>
          <a:solidFill>
            <a:schemeClr val="accent4"/>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3" name="Rectangle 15"/>
          <p:cNvSpPr>
            <a:spLocks noChangeArrowheads="1"/>
          </p:cNvSpPr>
          <p:nvPr/>
        </p:nvSpPr>
        <p:spPr bwMode="auto">
          <a:xfrm>
            <a:off x="3567111" y="3698875"/>
            <a:ext cx="520700" cy="1171575"/>
          </a:xfrm>
          <a:prstGeom prst="rect">
            <a:avLst/>
          </a:prstGeom>
          <a:solidFill>
            <a:schemeClr val="accent5"/>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4" name="Rectangle 16"/>
          <p:cNvSpPr>
            <a:spLocks noChangeArrowheads="1"/>
          </p:cNvSpPr>
          <p:nvPr/>
        </p:nvSpPr>
        <p:spPr bwMode="auto">
          <a:xfrm>
            <a:off x="4204492" y="3698875"/>
            <a:ext cx="520700" cy="1171575"/>
          </a:xfrm>
          <a:prstGeom prst="rect">
            <a:avLst/>
          </a:prstGeom>
          <a:solidFill>
            <a:srgbClr val="00649D"/>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53266" name="Text Box 5"/>
          <p:cNvSpPr txBox="1">
            <a:spLocks noChangeArrowheads="1"/>
          </p:cNvSpPr>
          <p:nvPr/>
        </p:nvSpPr>
        <p:spPr bwMode="auto">
          <a:xfrm>
            <a:off x="922338" y="1517080"/>
            <a:ext cx="2088905" cy="338554"/>
          </a:xfrm>
          <a:prstGeom prst="rect">
            <a:avLst/>
          </a:prstGeom>
          <a:noFill/>
          <a:ln w="9525">
            <a:noFill/>
            <a:miter lim="800000"/>
            <a:headEnd/>
            <a:tailEnd/>
          </a:ln>
        </p:spPr>
        <p:txBody>
          <a:bodyPr wrap="none">
            <a:spAutoFit/>
          </a:bodyPr>
          <a:lstStyle/>
          <a:p>
            <a:pPr algn="l" eaLnBrk="0" hangingPunct="0"/>
            <a:r>
              <a:rPr lang="en-US" sz="1600" dirty="0">
                <a:latin typeface="Tahoma" pitchFamily="34" charset="0"/>
                <a:ea typeface="Tahoma" pitchFamily="34" charset="0"/>
                <a:cs typeface="Tahoma" pitchFamily="34" charset="0"/>
              </a:rPr>
              <a:t>Logo and Text Colors</a:t>
            </a:r>
          </a:p>
        </p:txBody>
      </p:sp>
      <p:sp>
        <p:nvSpPr>
          <p:cNvPr id="53267" name="Text Box 6"/>
          <p:cNvSpPr txBox="1">
            <a:spLocks noChangeArrowheads="1"/>
          </p:cNvSpPr>
          <p:nvPr/>
        </p:nvSpPr>
        <p:spPr bwMode="auto">
          <a:xfrm>
            <a:off x="914400" y="3301430"/>
            <a:ext cx="2245808" cy="338554"/>
          </a:xfrm>
          <a:prstGeom prst="rect">
            <a:avLst/>
          </a:prstGeom>
          <a:noFill/>
          <a:ln w="9525">
            <a:noFill/>
            <a:miter lim="800000"/>
            <a:headEnd/>
            <a:tailEnd/>
          </a:ln>
        </p:spPr>
        <p:txBody>
          <a:bodyPr wrap="none">
            <a:spAutoFit/>
          </a:bodyPr>
          <a:lstStyle/>
          <a:p>
            <a:pPr algn="l" eaLnBrk="0" hangingPunct="0"/>
            <a:r>
              <a:rPr lang="en-US" sz="1600" dirty="0">
                <a:latin typeface="Tahoma" pitchFamily="34" charset="0"/>
                <a:ea typeface="Tahoma" pitchFamily="34" charset="0"/>
                <a:cs typeface="Tahoma" pitchFamily="34" charset="0"/>
              </a:rPr>
              <a:t>Primary Graphic Colors</a:t>
            </a:r>
          </a:p>
        </p:txBody>
      </p:sp>
      <p:sp>
        <p:nvSpPr>
          <p:cNvPr id="53268" name="Text Box 7"/>
          <p:cNvSpPr txBox="1">
            <a:spLocks noChangeArrowheads="1"/>
          </p:cNvSpPr>
          <p:nvPr/>
        </p:nvSpPr>
        <p:spPr bwMode="auto">
          <a:xfrm>
            <a:off x="627063" y="1995488"/>
            <a:ext cx="320675" cy="1011237"/>
          </a:xfrm>
          <a:prstGeom prst="rect">
            <a:avLst/>
          </a:prstGeom>
          <a:noFill/>
          <a:ln w="9525">
            <a:noFill/>
            <a:miter lim="800000"/>
            <a:headEnd/>
            <a:tailEnd/>
          </a:ln>
        </p:spPr>
        <p:txBody>
          <a:bodyPr wrap="none">
            <a:spAutoFit/>
          </a:bodyPr>
          <a:lstStyle/>
          <a:p>
            <a:pPr algn="l" eaLnBrk="0" hangingPunct="0">
              <a:lnSpc>
                <a:spcPct val="125000"/>
              </a:lnSpc>
            </a:pPr>
            <a:r>
              <a:rPr lang="en-US" sz="1600" dirty="0">
                <a:latin typeface="Tahoma" pitchFamily="34" charset="0"/>
                <a:ea typeface="Tahoma" pitchFamily="34" charset="0"/>
                <a:cs typeface="Tahoma" pitchFamily="34" charset="0"/>
              </a:rPr>
              <a:t>R</a:t>
            </a:r>
          </a:p>
          <a:p>
            <a:pPr algn="l" eaLnBrk="0" hangingPunct="0">
              <a:lnSpc>
                <a:spcPct val="125000"/>
              </a:lnSpc>
            </a:pPr>
            <a:r>
              <a:rPr lang="en-US" sz="1600" dirty="0">
                <a:latin typeface="Tahoma" pitchFamily="34" charset="0"/>
                <a:ea typeface="Tahoma" pitchFamily="34" charset="0"/>
                <a:cs typeface="Tahoma" pitchFamily="34" charset="0"/>
              </a:rPr>
              <a:t>G</a:t>
            </a:r>
          </a:p>
          <a:p>
            <a:pPr algn="l" eaLnBrk="0" hangingPunct="0">
              <a:lnSpc>
                <a:spcPct val="125000"/>
              </a:lnSpc>
            </a:pPr>
            <a:r>
              <a:rPr lang="en-US" sz="1600" dirty="0">
                <a:latin typeface="Tahoma" pitchFamily="34" charset="0"/>
                <a:ea typeface="Tahoma" pitchFamily="34" charset="0"/>
                <a:cs typeface="Tahoma" pitchFamily="34" charset="0"/>
              </a:rPr>
              <a:t>B</a:t>
            </a:r>
          </a:p>
        </p:txBody>
      </p:sp>
      <p:sp>
        <p:nvSpPr>
          <p:cNvPr id="53269" name="Text Box 17"/>
          <p:cNvSpPr txBox="1">
            <a:spLocks noChangeArrowheads="1"/>
          </p:cNvSpPr>
          <p:nvPr/>
        </p:nvSpPr>
        <p:spPr bwMode="auto">
          <a:xfrm>
            <a:off x="1030288" y="1992313"/>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217</a:t>
            </a:r>
          </a:p>
          <a:p>
            <a:pPr algn="l" eaLnBrk="0" hangingPunct="0">
              <a:lnSpc>
                <a:spcPct val="125000"/>
              </a:lnSpc>
            </a:pPr>
            <a:r>
              <a:rPr lang="en-US" sz="1600" dirty="0" smtClean="0">
                <a:solidFill>
                  <a:schemeClr val="bg1"/>
                </a:solidFill>
                <a:latin typeface="Tahoma" pitchFamily="34" charset="0"/>
                <a:cs typeface="Tahoma" pitchFamily="34" charset="0"/>
              </a:rPr>
              <a:t>34</a:t>
            </a:r>
          </a:p>
          <a:p>
            <a:pPr algn="l" eaLnBrk="0" hangingPunct="0">
              <a:lnSpc>
                <a:spcPct val="125000"/>
              </a:lnSpc>
            </a:pPr>
            <a:r>
              <a:rPr lang="en-US" sz="1600" b="0" dirty="0" smtClean="0">
                <a:solidFill>
                  <a:schemeClr val="bg1"/>
                </a:solidFill>
                <a:latin typeface="Tahoma" pitchFamily="34" charset="0"/>
                <a:cs typeface="Tahoma" pitchFamily="34" charset="0"/>
              </a:rPr>
              <a:t>49</a:t>
            </a:r>
            <a:endParaRPr lang="en-US" sz="1600" b="0" dirty="0">
              <a:solidFill>
                <a:schemeClr val="bg1"/>
              </a:solidFill>
              <a:latin typeface="Tahoma" pitchFamily="34" charset="0"/>
              <a:cs typeface="Tahoma" pitchFamily="34" charset="0"/>
            </a:endParaRPr>
          </a:p>
        </p:txBody>
      </p:sp>
      <p:sp>
        <p:nvSpPr>
          <p:cNvPr id="53270" name="Text Box 18"/>
          <p:cNvSpPr txBox="1">
            <a:spLocks noChangeArrowheads="1"/>
          </p:cNvSpPr>
          <p:nvPr/>
        </p:nvSpPr>
        <p:spPr bwMode="auto">
          <a:xfrm>
            <a:off x="1697038" y="1992313"/>
            <a:ext cx="412292"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32</a:t>
            </a:r>
          </a:p>
          <a:p>
            <a:pPr algn="l" eaLnBrk="0" hangingPunct="0">
              <a:lnSpc>
                <a:spcPct val="125000"/>
              </a:lnSpc>
            </a:pPr>
            <a:r>
              <a:rPr lang="en-US" sz="1600" dirty="0" smtClean="0">
                <a:solidFill>
                  <a:schemeClr val="bg1"/>
                </a:solidFill>
                <a:latin typeface="Tahoma" pitchFamily="34" charset="0"/>
                <a:cs typeface="Tahoma" pitchFamily="34" charset="0"/>
              </a:rPr>
              <a:t>32</a:t>
            </a:r>
          </a:p>
          <a:p>
            <a:pPr algn="l" eaLnBrk="0" hangingPunct="0">
              <a:lnSpc>
                <a:spcPct val="125000"/>
              </a:lnSpc>
            </a:pPr>
            <a:r>
              <a:rPr lang="en-US" sz="1600" b="0" dirty="0" smtClean="0">
                <a:solidFill>
                  <a:schemeClr val="bg1"/>
                </a:solidFill>
                <a:latin typeface="Tahoma" pitchFamily="34" charset="0"/>
                <a:cs typeface="Tahoma" pitchFamily="34" charset="0"/>
              </a:rPr>
              <a:t>32</a:t>
            </a:r>
            <a:endParaRPr lang="en-US" sz="1600" b="0" dirty="0">
              <a:solidFill>
                <a:schemeClr val="bg1"/>
              </a:solidFill>
              <a:latin typeface="Tahoma" pitchFamily="34" charset="0"/>
              <a:cs typeface="Tahoma" pitchFamily="34" charset="0"/>
            </a:endParaRPr>
          </a:p>
        </p:txBody>
      </p:sp>
      <p:sp>
        <p:nvSpPr>
          <p:cNvPr id="53271" name="Text Box 20"/>
          <p:cNvSpPr txBox="1">
            <a:spLocks noChangeArrowheads="1"/>
          </p:cNvSpPr>
          <p:nvPr/>
        </p:nvSpPr>
        <p:spPr bwMode="auto">
          <a:xfrm>
            <a:off x="1016000" y="3776663"/>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169</a:t>
            </a:r>
          </a:p>
          <a:p>
            <a:pPr algn="l" eaLnBrk="0" hangingPunct="0">
              <a:lnSpc>
                <a:spcPct val="125000"/>
              </a:lnSpc>
            </a:pPr>
            <a:r>
              <a:rPr lang="en-US" sz="1600" dirty="0" smtClean="0">
                <a:solidFill>
                  <a:schemeClr val="bg1"/>
                </a:solidFill>
                <a:latin typeface="Tahoma" pitchFamily="34" charset="0"/>
                <a:cs typeface="Tahoma" pitchFamily="34" charset="0"/>
              </a:rPr>
              <a:t>181</a:t>
            </a:r>
          </a:p>
          <a:p>
            <a:pPr algn="l" eaLnBrk="0" hangingPunct="0">
              <a:lnSpc>
                <a:spcPct val="125000"/>
              </a:lnSpc>
            </a:pPr>
            <a:r>
              <a:rPr lang="en-US" sz="1600" b="0" dirty="0" smtClean="0">
                <a:solidFill>
                  <a:schemeClr val="bg1"/>
                </a:solidFill>
                <a:latin typeface="Tahoma" pitchFamily="34" charset="0"/>
                <a:cs typeface="Tahoma" pitchFamily="34" charset="0"/>
              </a:rPr>
              <a:t>51</a:t>
            </a:r>
            <a:endParaRPr lang="en-US" sz="1600" b="0" dirty="0">
              <a:solidFill>
                <a:schemeClr val="bg1"/>
              </a:solidFill>
              <a:latin typeface="Tahoma" pitchFamily="34" charset="0"/>
              <a:cs typeface="Tahoma" pitchFamily="34" charset="0"/>
            </a:endParaRPr>
          </a:p>
        </p:txBody>
      </p:sp>
      <p:sp>
        <p:nvSpPr>
          <p:cNvPr id="53272" name="Text Box 21"/>
          <p:cNvSpPr txBox="1">
            <a:spLocks noChangeArrowheads="1"/>
          </p:cNvSpPr>
          <p:nvPr/>
        </p:nvSpPr>
        <p:spPr bwMode="auto">
          <a:xfrm>
            <a:off x="1649412" y="3775075"/>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tx1">
                    <a:lumMod val="50000"/>
                  </a:schemeClr>
                </a:solidFill>
                <a:latin typeface="Tahoma" pitchFamily="34" charset="0"/>
                <a:cs typeface="Tahoma" pitchFamily="34" charset="0"/>
              </a:rPr>
              <a:t>253</a:t>
            </a:r>
          </a:p>
          <a:p>
            <a:pPr algn="l" eaLnBrk="0" hangingPunct="0">
              <a:lnSpc>
                <a:spcPct val="125000"/>
              </a:lnSpc>
            </a:pPr>
            <a:r>
              <a:rPr lang="en-US" sz="1600" dirty="0" smtClean="0">
                <a:solidFill>
                  <a:schemeClr val="tx1">
                    <a:lumMod val="50000"/>
                  </a:schemeClr>
                </a:solidFill>
                <a:latin typeface="Tahoma" pitchFamily="34" charset="0"/>
                <a:cs typeface="Tahoma" pitchFamily="34" charset="0"/>
              </a:rPr>
              <a:t>184</a:t>
            </a:r>
          </a:p>
          <a:p>
            <a:pPr algn="l" eaLnBrk="0" hangingPunct="0">
              <a:lnSpc>
                <a:spcPct val="125000"/>
              </a:lnSpc>
            </a:pPr>
            <a:r>
              <a:rPr lang="en-US" sz="1600" b="0" dirty="0" smtClean="0">
                <a:solidFill>
                  <a:schemeClr val="tx1">
                    <a:lumMod val="50000"/>
                  </a:schemeClr>
                </a:solidFill>
                <a:latin typeface="Tahoma" pitchFamily="34" charset="0"/>
                <a:cs typeface="Tahoma" pitchFamily="34" charset="0"/>
              </a:rPr>
              <a:t>19</a:t>
            </a:r>
            <a:endParaRPr lang="en-US" sz="1600" b="0" dirty="0">
              <a:solidFill>
                <a:schemeClr val="tx1">
                  <a:lumMod val="50000"/>
                </a:schemeClr>
              </a:solidFill>
              <a:latin typeface="Tahoma" pitchFamily="34" charset="0"/>
              <a:cs typeface="Tahoma" pitchFamily="34" charset="0"/>
            </a:endParaRPr>
          </a:p>
        </p:txBody>
      </p:sp>
      <p:sp>
        <p:nvSpPr>
          <p:cNvPr id="53273" name="Text Box 23"/>
          <p:cNvSpPr txBox="1">
            <a:spLocks noChangeArrowheads="1"/>
          </p:cNvSpPr>
          <p:nvPr/>
        </p:nvSpPr>
        <p:spPr bwMode="auto">
          <a:xfrm>
            <a:off x="2924176" y="3776663"/>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138</a:t>
            </a:r>
          </a:p>
          <a:p>
            <a:pPr algn="l" eaLnBrk="0" hangingPunct="0">
              <a:lnSpc>
                <a:spcPct val="125000"/>
              </a:lnSpc>
            </a:pPr>
            <a:r>
              <a:rPr lang="en-US" sz="1600" dirty="0" smtClean="0">
                <a:solidFill>
                  <a:schemeClr val="bg1"/>
                </a:solidFill>
                <a:latin typeface="Tahoma" pitchFamily="34" charset="0"/>
                <a:cs typeface="Tahoma" pitchFamily="34" charset="0"/>
              </a:rPr>
              <a:t>155</a:t>
            </a:r>
          </a:p>
          <a:p>
            <a:pPr algn="l" eaLnBrk="0" hangingPunct="0">
              <a:lnSpc>
                <a:spcPct val="125000"/>
              </a:lnSpc>
            </a:pPr>
            <a:r>
              <a:rPr lang="en-US" sz="1600" b="0" dirty="0" smtClean="0">
                <a:solidFill>
                  <a:schemeClr val="bg1"/>
                </a:solidFill>
                <a:latin typeface="Tahoma" pitchFamily="34" charset="0"/>
                <a:cs typeface="Tahoma" pitchFamily="34" charset="0"/>
              </a:rPr>
              <a:t>60</a:t>
            </a:r>
            <a:endParaRPr lang="en-US" sz="1600" b="0" dirty="0">
              <a:solidFill>
                <a:schemeClr val="bg1"/>
              </a:solidFill>
              <a:latin typeface="Tahoma" pitchFamily="34" charset="0"/>
              <a:cs typeface="Tahoma" pitchFamily="34" charset="0"/>
            </a:endParaRPr>
          </a:p>
        </p:txBody>
      </p:sp>
      <p:sp>
        <p:nvSpPr>
          <p:cNvPr id="53274" name="Text Box 24"/>
          <p:cNvSpPr txBox="1">
            <a:spLocks noChangeArrowheads="1"/>
          </p:cNvSpPr>
          <p:nvPr/>
        </p:nvSpPr>
        <p:spPr bwMode="auto">
          <a:xfrm>
            <a:off x="3571875" y="3776663"/>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236</a:t>
            </a:r>
          </a:p>
          <a:p>
            <a:pPr algn="l" eaLnBrk="0" hangingPunct="0">
              <a:lnSpc>
                <a:spcPct val="125000"/>
              </a:lnSpc>
            </a:pPr>
            <a:r>
              <a:rPr lang="en-US" sz="1600" dirty="0" smtClean="0">
                <a:solidFill>
                  <a:schemeClr val="bg1"/>
                </a:solidFill>
                <a:latin typeface="Tahoma" pitchFamily="34" charset="0"/>
                <a:cs typeface="Tahoma" pitchFamily="34" charset="0"/>
              </a:rPr>
              <a:t>125</a:t>
            </a:r>
          </a:p>
          <a:p>
            <a:pPr algn="l" eaLnBrk="0" hangingPunct="0">
              <a:lnSpc>
                <a:spcPct val="125000"/>
              </a:lnSpc>
            </a:pPr>
            <a:r>
              <a:rPr lang="en-US" sz="1600" b="0" dirty="0" smtClean="0">
                <a:solidFill>
                  <a:schemeClr val="bg1"/>
                </a:solidFill>
                <a:latin typeface="Tahoma" pitchFamily="34" charset="0"/>
                <a:cs typeface="Tahoma" pitchFamily="34" charset="0"/>
              </a:rPr>
              <a:t>30</a:t>
            </a:r>
            <a:endParaRPr lang="en-US" sz="1600" b="0" dirty="0">
              <a:solidFill>
                <a:schemeClr val="bg1"/>
              </a:solidFill>
              <a:latin typeface="Tahoma" pitchFamily="34" charset="0"/>
              <a:cs typeface="Tahoma" pitchFamily="34" charset="0"/>
            </a:endParaRPr>
          </a:p>
        </p:txBody>
      </p:sp>
      <p:sp>
        <p:nvSpPr>
          <p:cNvPr id="53275" name="Text Box 26"/>
          <p:cNvSpPr txBox="1">
            <a:spLocks noChangeArrowheads="1"/>
          </p:cNvSpPr>
          <p:nvPr/>
        </p:nvSpPr>
        <p:spPr bwMode="auto">
          <a:xfrm>
            <a:off x="620712" y="3779838"/>
            <a:ext cx="320675" cy="1011237"/>
          </a:xfrm>
          <a:prstGeom prst="rect">
            <a:avLst/>
          </a:prstGeom>
          <a:noFill/>
          <a:ln w="9525">
            <a:noFill/>
            <a:miter lim="800000"/>
            <a:headEnd/>
            <a:tailEnd/>
          </a:ln>
        </p:spPr>
        <p:txBody>
          <a:bodyPr wrap="none">
            <a:spAutoFit/>
          </a:bodyPr>
          <a:lstStyle/>
          <a:p>
            <a:pPr algn="l" eaLnBrk="0" hangingPunct="0">
              <a:lnSpc>
                <a:spcPct val="125000"/>
              </a:lnSpc>
            </a:pPr>
            <a:r>
              <a:rPr lang="en-US" sz="1600" dirty="0">
                <a:latin typeface="Tahoma" pitchFamily="34" charset="0"/>
                <a:ea typeface="Tahoma" pitchFamily="34" charset="0"/>
                <a:cs typeface="Tahoma" pitchFamily="34" charset="0"/>
              </a:rPr>
              <a:t>R</a:t>
            </a:r>
          </a:p>
          <a:p>
            <a:pPr algn="l" eaLnBrk="0" hangingPunct="0">
              <a:lnSpc>
                <a:spcPct val="125000"/>
              </a:lnSpc>
            </a:pPr>
            <a:r>
              <a:rPr lang="en-US" sz="1600" dirty="0">
                <a:latin typeface="Tahoma" pitchFamily="34" charset="0"/>
                <a:ea typeface="Tahoma" pitchFamily="34" charset="0"/>
                <a:cs typeface="Tahoma" pitchFamily="34" charset="0"/>
              </a:rPr>
              <a:t>G</a:t>
            </a:r>
          </a:p>
          <a:p>
            <a:pPr algn="l" eaLnBrk="0" hangingPunct="0">
              <a:lnSpc>
                <a:spcPct val="125000"/>
              </a:lnSpc>
            </a:pPr>
            <a:r>
              <a:rPr lang="en-US" sz="1600" dirty="0">
                <a:latin typeface="Tahoma" pitchFamily="34" charset="0"/>
                <a:ea typeface="Tahoma" pitchFamily="34" charset="0"/>
                <a:cs typeface="Tahoma" pitchFamily="34" charset="0"/>
              </a:rPr>
              <a:t>B</a:t>
            </a:r>
          </a:p>
        </p:txBody>
      </p:sp>
      <p:sp>
        <p:nvSpPr>
          <p:cNvPr id="53276" name="Text Box 45"/>
          <p:cNvSpPr txBox="1">
            <a:spLocks noChangeArrowheads="1"/>
          </p:cNvSpPr>
          <p:nvPr/>
        </p:nvSpPr>
        <p:spPr bwMode="auto">
          <a:xfrm>
            <a:off x="2292349" y="3784600"/>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0</a:t>
            </a:r>
          </a:p>
          <a:p>
            <a:pPr algn="l" eaLnBrk="0" hangingPunct="0">
              <a:lnSpc>
                <a:spcPct val="125000"/>
              </a:lnSpc>
            </a:pPr>
            <a:r>
              <a:rPr lang="en-US" sz="1600" dirty="0" smtClean="0">
                <a:solidFill>
                  <a:schemeClr val="bg1"/>
                </a:solidFill>
                <a:latin typeface="Tahoma" pitchFamily="34" charset="0"/>
                <a:cs typeface="Tahoma" pitchFamily="34" charset="0"/>
              </a:rPr>
              <a:t>140</a:t>
            </a:r>
          </a:p>
          <a:p>
            <a:pPr algn="l" eaLnBrk="0" hangingPunct="0">
              <a:lnSpc>
                <a:spcPct val="125000"/>
              </a:lnSpc>
            </a:pPr>
            <a:r>
              <a:rPr lang="en-US" sz="1600" b="0" dirty="0" smtClean="0">
                <a:solidFill>
                  <a:schemeClr val="bg1"/>
                </a:solidFill>
                <a:latin typeface="Tahoma" pitchFamily="34" charset="0"/>
                <a:cs typeface="Tahoma" pitchFamily="34" charset="0"/>
              </a:rPr>
              <a:t>203</a:t>
            </a:r>
            <a:endParaRPr lang="en-US" sz="1600" b="0" dirty="0">
              <a:solidFill>
                <a:schemeClr val="bg1"/>
              </a:solidFill>
              <a:latin typeface="Tahoma" pitchFamily="34" charset="0"/>
              <a:cs typeface="Tahoma" pitchFamily="34" charset="0"/>
            </a:endParaRPr>
          </a:p>
        </p:txBody>
      </p:sp>
      <p:sp>
        <p:nvSpPr>
          <p:cNvPr id="53277" name="Text Box 47"/>
          <p:cNvSpPr txBox="1">
            <a:spLocks noChangeArrowheads="1"/>
          </p:cNvSpPr>
          <p:nvPr/>
        </p:nvSpPr>
        <p:spPr bwMode="auto">
          <a:xfrm>
            <a:off x="4198937" y="3784600"/>
            <a:ext cx="526106"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0</a:t>
            </a:r>
          </a:p>
          <a:p>
            <a:pPr algn="l" eaLnBrk="0" hangingPunct="0">
              <a:lnSpc>
                <a:spcPct val="125000"/>
              </a:lnSpc>
            </a:pPr>
            <a:r>
              <a:rPr lang="en-US" sz="1600" dirty="0" smtClean="0">
                <a:solidFill>
                  <a:schemeClr val="bg1"/>
                </a:solidFill>
                <a:latin typeface="Tahoma" pitchFamily="34" charset="0"/>
                <a:cs typeface="Tahoma" pitchFamily="34" charset="0"/>
              </a:rPr>
              <a:t>100</a:t>
            </a:r>
          </a:p>
          <a:p>
            <a:pPr algn="l" eaLnBrk="0" hangingPunct="0">
              <a:lnSpc>
                <a:spcPct val="125000"/>
              </a:lnSpc>
            </a:pPr>
            <a:r>
              <a:rPr lang="en-US" sz="1600" b="0" dirty="0" smtClean="0">
                <a:solidFill>
                  <a:schemeClr val="bg1"/>
                </a:solidFill>
                <a:latin typeface="Tahoma" pitchFamily="34" charset="0"/>
                <a:cs typeface="Tahoma" pitchFamily="34" charset="0"/>
              </a:rPr>
              <a:t>157</a:t>
            </a:r>
            <a:endParaRPr lang="en-US" sz="1600" b="0" dirty="0">
              <a:solidFill>
                <a:schemeClr val="bg1"/>
              </a:solidFill>
              <a:latin typeface="Tahoma" pitchFamily="34" charset="0"/>
              <a:cs typeface="Tahoma" pitchFamily="34" charset="0"/>
            </a:endParaRPr>
          </a:p>
        </p:txBody>
      </p:sp>
      <p:sp>
        <p:nvSpPr>
          <p:cNvPr id="53278" name="Rectangle 69"/>
          <p:cNvSpPr>
            <a:spLocks noChangeArrowheads="1"/>
          </p:cNvSpPr>
          <p:nvPr/>
        </p:nvSpPr>
        <p:spPr bwMode="auto">
          <a:xfrm>
            <a:off x="1020762" y="4969445"/>
            <a:ext cx="4116388" cy="484188"/>
          </a:xfrm>
          <a:prstGeom prst="rect">
            <a:avLst/>
          </a:prstGeom>
          <a:noFill/>
          <a:ln w="9525" algn="ctr">
            <a:noFill/>
            <a:miter lim="800000"/>
            <a:headEnd/>
            <a:tailEnd/>
          </a:ln>
        </p:spPr>
        <p:txBody>
          <a:bodyPr lIns="0" tIns="0" rIns="0" bIns="0"/>
          <a:lstStyle/>
          <a:p>
            <a:pPr algn="l"/>
            <a:r>
              <a:rPr lang="en-US" sz="1200" b="0" dirty="0">
                <a:latin typeface="Tahoma" pitchFamily="34" charset="0"/>
                <a:ea typeface="Tahoma" pitchFamily="34" charset="0"/>
                <a:cs typeface="Tahoma" pitchFamily="34" charset="0"/>
              </a:rPr>
              <a:t>These colors are used to augment an illustration when differentiation is needed for tags, text boxes, labels, etc. </a:t>
            </a:r>
          </a:p>
        </p:txBody>
      </p:sp>
      <p:sp>
        <p:nvSpPr>
          <p:cNvPr id="29" name="Rectangle 10"/>
          <p:cNvSpPr>
            <a:spLocks noChangeArrowheads="1"/>
          </p:cNvSpPr>
          <p:nvPr/>
        </p:nvSpPr>
        <p:spPr bwMode="auto">
          <a:xfrm>
            <a:off x="2292349" y="1914525"/>
            <a:ext cx="520700" cy="1171575"/>
          </a:xfrm>
          <a:prstGeom prst="rect">
            <a:avLst/>
          </a:prstGeom>
          <a:solidFill>
            <a:schemeClr val="tx1"/>
          </a:solidFill>
          <a:ln w="9525" algn="ctr">
            <a:noFill/>
            <a:miter lim="800000"/>
            <a:headEnd/>
            <a:tailEnd/>
          </a:ln>
          <a:effectLst/>
        </p:spPr>
        <p:txBody>
          <a:bodyPr wrap="none" anchor="ctr"/>
          <a:lstStyle/>
          <a:p>
            <a:endParaRPr lang="en-US" dirty="0">
              <a:latin typeface="Tahoma" pitchFamily="34" charset="0"/>
              <a:cs typeface="Tahoma" pitchFamily="34" charset="0"/>
            </a:endParaRPr>
          </a:p>
        </p:txBody>
      </p:sp>
      <p:sp>
        <p:nvSpPr>
          <p:cNvPr id="30" name="Text Box 18"/>
          <p:cNvSpPr txBox="1">
            <a:spLocks noChangeArrowheads="1"/>
          </p:cNvSpPr>
          <p:nvPr/>
        </p:nvSpPr>
        <p:spPr bwMode="auto">
          <a:xfrm>
            <a:off x="2354262" y="1992313"/>
            <a:ext cx="412292" cy="1015663"/>
          </a:xfrm>
          <a:prstGeom prst="rect">
            <a:avLst/>
          </a:prstGeom>
          <a:noFill/>
          <a:ln w="9525">
            <a:noFill/>
            <a:miter lim="800000"/>
            <a:headEnd/>
            <a:tailEnd/>
          </a:ln>
        </p:spPr>
        <p:txBody>
          <a:bodyPr wrap="none">
            <a:spAutoFit/>
          </a:bodyPr>
          <a:lstStyle/>
          <a:p>
            <a:pPr algn="l" eaLnBrk="0" hangingPunct="0">
              <a:lnSpc>
                <a:spcPct val="125000"/>
              </a:lnSpc>
            </a:pPr>
            <a:r>
              <a:rPr lang="en-US" sz="1600" b="0" dirty="0" smtClean="0">
                <a:solidFill>
                  <a:schemeClr val="bg1"/>
                </a:solidFill>
                <a:latin typeface="Tahoma" pitchFamily="34" charset="0"/>
                <a:cs typeface="Tahoma" pitchFamily="34" charset="0"/>
              </a:rPr>
              <a:t>65</a:t>
            </a:r>
          </a:p>
          <a:p>
            <a:pPr algn="l" eaLnBrk="0" hangingPunct="0">
              <a:lnSpc>
                <a:spcPct val="125000"/>
              </a:lnSpc>
            </a:pPr>
            <a:r>
              <a:rPr lang="en-US" sz="1600" dirty="0" smtClean="0">
                <a:solidFill>
                  <a:schemeClr val="bg1"/>
                </a:solidFill>
                <a:latin typeface="Tahoma" pitchFamily="34" charset="0"/>
                <a:cs typeface="Tahoma" pitchFamily="34" charset="0"/>
              </a:rPr>
              <a:t>65</a:t>
            </a:r>
          </a:p>
          <a:p>
            <a:pPr algn="l" eaLnBrk="0" hangingPunct="0">
              <a:lnSpc>
                <a:spcPct val="125000"/>
              </a:lnSpc>
            </a:pPr>
            <a:r>
              <a:rPr lang="en-US" sz="1600" b="0" dirty="0" smtClean="0">
                <a:solidFill>
                  <a:schemeClr val="bg1"/>
                </a:solidFill>
                <a:latin typeface="Tahoma" pitchFamily="34" charset="0"/>
                <a:cs typeface="Tahoma" pitchFamily="34" charset="0"/>
              </a:rPr>
              <a:t>65</a:t>
            </a:r>
            <a:endParaRPr lang="en-US" sz="1600" b="0" dirty="0">
              <a:solidFill>
                <a:schemeClr val="bg1"/>
              </a:solidFill>
              <a:latin typeface="Tahoma" pitchFamily="34" charset="0"/>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37093" t="10023" r="45996" b="59766"/>
          <a:stretch>
            <a:fillRect/>
          </a:stretch>
        </p:blipFill>
        <p:spPr bwMode="auto">
          <a:xfrm>
            <a:off x="838201" y="2967993"/>
            <a:ext cx="2362200" cy="3165053"/>
          </a:xfrm>
          <a:prstGeom prst="rect">
            <a:avLst/>
          </a:prstGeom>
          <a:ln>
            <a:noFill/>
          </a:ln>
          <a:effectLst>
            <a:outerShdw blurRad="292100" dist="139700" dir="2700000" algn="tl" rotWithShape="0">
              <a:srgbClr val="333333">
                <a:alpha val="65000"/>
              </a:srgbClr>
            </a:outerShdw>
          </a:effectLst>
        </p:spPr>
      </p:pic>
      <p:sp>
        <p:nvSpPr>
          <p:cNvPr id="53250" name="Rectangle 2"/>
          <p:cNvSpPr>
            <a:spLocks noGrp="1"/>
          </p:cNvSpPr>
          <p:nvPr>
            <p:ph type="title"/>
          </p:nvPr>
        </p:nvSpPr>
        <p:spPr/>
        <p:txBody>
          <a:bodyPr/>
          <a:lstStyle/>
          <a:p>
            <a:r>
              <a:rPr lang="en-US" dirty="0" smtClean="0"/>
              <a:t>Color Palette Usage</a:t>
            </a:r>
          </a:p>
        </p:txBody>
      </p:sp>
      <p:sp>
        <p:nvSpPr>
          <p:cNvPr id="39" name="TextBox 38"/>
          <p:cNvSpPr txBox="1"/>
          <p:nvPr/>
        </p:nvSpPr>
        <p:spPr>
          <a:xfrm>
            <a:off x="1066800" y="1447800"/>
            <a:ext cx="6934200" cy="1077218"/>
          </a:xfrm>
          <a:prstGeom prst="rect">
            <a:avLst/>
          </a:prstGeom>
          <a:noFill/>
        </p:spPr>
        <p:txBody>
          <a:bodyPr wrap="square" rtlCol="0">
            <a:spAutoFit/>
          </a:bodyPr>
          <a:lstStyle/>
          <a:p>
            <a:r>
              <a:rPr lang="en-US" sz="1600" dirty="0" smtClean="0">
                <a:latin typeface="Tahoma" pitchFamily="34" charset="0"/>
                <a:ea typeface="Tahoma" pitchFamily="34" charset="0"/>
                <a:cs typeface="Tahoma" pitchFamily="34" charset="0"/>
              </a:rPr>
              <a:t>The theme colors are in the top row of your color palette along with a set of tints and shades that are based on the theme colors. By selecting colors from this expanded, matched set, you can make formatting choices for individual pieces of content that follow the theme. </a:t>
            </a:r>
            <a:endParaRPr lang="en-US" sz="1600" dirty="0">
              <a:latin typeface="Tahoma" pitchFamily="34" charset="0"/>
              <a:ea typeface="Tahoma" pitchFamily="34" charset="0"/>
              <a:cs typeface="Tahoma" pitchFamily="34" charset="0"/>
            </a:endParaRPr>
          </a:p>
        </p:txBody>
      </p:sp>
      <p:sp>
        <p:nvSpPr>
          <p:cNvPr id="40" name="Rectangle 39"/>
          <p:cNvSpPr/>
          <p:nvPr/>
        </p:nvSpPr>
        <p:spPr bwMode="auto">
          <a:xfrm>
            <a:off x="1125184" y="1510666"/>
            <a:ext cx="5193423" cy="225667"/>
          </a:xfrm>
          <a:prstGeom prst="rect">
            <a:avLst/>
          </a:prstGeom>
          <a:noFill/>
          <a:ln w="28575" algn="ctr">
            <a:solidFill>
              <a:schemeClr val="accent6"/>
            </a:solidFill>
            <a:miter lim="800000"/>
            <a:headEnd/>
            <a:tailEnd/>
          </a:ln>
        </p:spPr>
        <p:txBody>
          <a:bodyPr wrap="none" rtlCol="0" anchor="ctr"/>
          <a:lstStyle/>
          <a:p>
            <a:pPr algn="ctr"/>
            <a:endParaRPr lang="en-US" dirty="0"/>
          </a:p>
        </p:txBody>
      </p:sp>
      <p:sp>
        <p:nvSpPr>
          <p:cNvPr id="43" name="Freeform 42"/>
          <p:cNvSpPr/>
          <p:nvPr/>
        </p:nvSpPr>
        <p:spPr>
          <a:xfrm>
            <a:off x="471948" y="1629728"/>
            <a:ext cx="648929" cy="1723104"/>
          </a:xfrm>
          <a:custGeom>
            <a:avLst/>
            <a:gdLst>
              <a:gd name="connsiteX0" fmla="*/ 648929 w 648929"/>
              <a:gd name="connsiteY0" fmla="*/ 0 h 1740309"/>
              <a:gd name="connsiteX1" fmla="*/ 0 w 648929"/>
              <a:gd name="connsiteY1" fmla="*/ 0 h 1740309"/>
              <a:gd name="connsiteX2" fmla="*/ 0 w 648929"/>
              <a:gd name="connsiteY2" fmla="*/ 1740309 h 1740309"/>
              <a:gd name="connsiteX3" fmla="*/ 383458 w 648929"/>
              <a:gd name="connsiteY3" fmla="*/ 1740309 h 1740309"/>
              <a:gd name="connsiteX0" fmla="*/ 648929 w 648929"/>
              <a:gd name="connsiteY0" fmla="*/ 0 h 1740309"/>
              <a:gd name="connsiteX1" fmla="*/ 0 w 648929"/>
              <a:gd name="connsiteY1" fmla="*/ 0 h 1740309"/>
              <a:gd name="connsiteX2" fmla="*/ 0 w 648929"/>
              <a:gd name="connsiteY2" fmla="*/ 1740309 h 1740309"/>
              <a:gd name="connsiteX3" fmla="*/ 366252 w 648929"/>
              <a:gd name="connsiteY3" fmla="*/ 1740277 h 1740309"/>
            </a:gdLst>
            <a:ahLst/>
            <a:cxnLst>
              <a:cxn ang="0">
                <a:pos x="connsiteX0" y="connsiteY0"/>
              </a:cxn>
              <a:cxn ang="0">
                <a:pos x="connsiteX1" y="connsiteY1"/>
              </a:cxn>
              <a:cxn ang="0">
                <a:pos x="connsiteX2" y="connsiteY2"/>
              </a:cxn>
              <a:cxn ang="0">
                <a:pos x="connsiteX3" y="connsiteY3"/>
              </a:cxn>
            </a:cxnLst>
            <a:rect l="l" t="t" r="r" b="b"/>
            <a:pathLst>
              <a:path w="648929" h="1740309">
                <a:moveTo>
                  <a:pt x="648929" y="0"/>
                </a:moveTo>
                <a:lnTo>
                  <a:pt x="0" y="0"/>
                </a:lnTo>
                <a:lnTo>
                  <a:pt x="0" y="1740309"/>
                </a:lnTo>
                <a:lnTo>
                  <a:pt x="366252" y="1740277"/>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Rectangle 43"/>
          <p:cNvSpPr/>
          <p:nvPr/>
        </p:nvSpPr>
        <p:spPr bwMode="auto">
          <a:xfrm>
            <a:off x="843115" y="3254510"/>
            <a:ext cx="2359152" cy="224670"/>
          </a:xfrm>
          <a:prstGeom prst="rect">
            <a:avLst/>
          </a:prstGeom>
          <a:noFill/>
          <a:ln w="28575" algn="ctr">
            <a:solidFill>
              <a:schemeClr val="accent6"/>
            </a:solidFill>
            <a:miter lim="800000"/>
            <a:headEnd/>
            <a:tailEnd/>
          </a:ln>
        </p:spPr>
        <p:txBody>
          <a:bodyPr wrap="none" rtlCol="0" anchor="ctr"/>
          <a:lstStyle/>
          <a:p>
            <a:pPr algn="ctr"/>
            <a:endParaRPr lang="en-US" dirty="0"/>
          </a:p>
        </p:txBody>
      </p:sp>
      <p:sp>
        <p:nvSpPr>
          <p:cNvPr id="45" name="Rectangle 44"/>
          <p:cNvSpPr/>
          <p:nvPr/>
        </p:nvSpPr>
        <p:spPr bwMode="auto">
          <a:xfrm>
            <a:off x="1125644" y="1762483"/>
            <a:ext cx="5049125" cy="199881"/>
          </a:xfrm>
          <a:prstGeom prst="rect">
            <a:avLst/>
          </a:prstGeom>
          <a:noFill/>
          <a:ln w="28575" algn="ctr">
            <a:solidFill>
              <a:schemeClr val="accent5"/>
            </a:solidFill>
            <a:miter lim="800000"/>
            <a:headEnd/>
            <a:tailEnd/>
          </a:ln>
        </p:spPr>
        <p:txBody>
          <a:bodyPr wrap="none" rtlCol="0" anchor="ctr"/>
          <a:lstStyle/>
          <a:p>
            <a:pPr algn="ctr"/>
            <a:endParaRPr lang="en-US" dirty="0"/>
          </a:p>
        </p:txBody>
      </p:sp>
      <p:sp>
        <p:nvSpPr>
          <p:cNvPr id="47" name="Rectangle 46"/>
          <p:cNvSpPr/>
          <p:nvPr/>
        </p:nvSpPr>
        <p:spPr bwMode="auto">
          <a:xfrm>
            <a:off x="843116" y="3512634"/>
            <a:ext cx="2357284" cy="941257"/>
          </a:xfrm>
          <a:prstGeom prst="rect">
            <a:avLst/>
          </a:prstGeom>
          <a:noFill/>
          <a:ln w="28575" algn="ctr">
            <a:solidFill>
              <a:schemeClr val="accent5"/>
            </a:solidFill>
            <a:miter lim="800000"/>
            <a:headEnd/>
            <a:tailEnd/>
          </a:ln>
        </p:spPr>
        <p:txBody>
          <a:bodyPr wrap="none" rtlCol="0" anchor="ctr"/>
          <a:lstStyle/>
          <a:p>
            <a:pPr algn="ctr"/>
            <a:endParaRPr lang="en-US" dirty="0"/>
          </a:p>
        </p:txBody>
      </p:sp>
      <p:sp>
        <p:nvSpPr>
          <p:cNvPr id="48" name="Rectangle 47"/>
          <p:cNvSpPr/>
          <p:nvPr/>
        </p:nvSpPr>
        <p:spPr bwMode="auto">
          <a:xfrm>
            <a:off x="3598605" y="3138974"/>
            <a:ext cx="3259395" cy="2910354"/>
          </a:xfrm>
          <a:prstGeom prst="rect">
            <a:avLst/>
          </a:prstGeom>
          <a:noFill/>
          <a:ln w="28575" algn="ctr">
            <a:solidFill>
              <a:schemeClr val="accent6"/>
            </a:solidFill>
            <a:miter lim="800000"/>
            <a:headEnd/>
            <a:tailEnd/>
          </a:ln>
        </p:spPr>
        <p:txBody>
          <a:bodyPr wrap="none" rtlCol="0" anchor="ctr"/>
          <a:lstStyle/>
          <a:p>
            <a:pPr algn="ctr"/>
            <a:endParaRPr lang="en-US" dirty="0"/>
          </a:p>
        </p:txBody>
      </p:sp>
      <p:cxnSp>
        <p:nvCxnSpPr>
          <p:cNvPr id="54" name="Straight Connector 53"/>
          <p:cNvCxnSpPr/>
          <p:nvPr/>
        </p:nvCxnSpPr>
        <p:spPr>
          <a:xfrm>
            <a:off x="3202063" y="3361667"/>
            <a:ext cx="39236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l="5469" t="21875" r="46094" b="20833"/>
          <a:stretch>
            <a:fillRect/>
          </a:stretch>
        </p:blipFill>
        <p:spPr bwMode="auto">
          <a:xfrm>
            <a:off x="3657600" y="3229927"/>
            <a:ext cx="3124200" cy="2771467"/>
          </a:xfrm>
          <a:prstGeom prst="rect">
            <a:avLst/>
          </a:prstGeom>
          <a:noFill/>
          <a:ln w="9525">
            <a:noFill/>
            <a:miter lim="800000"/>
            <a:headEnd/>
            <a:tailEnd/>
          </a:ln>
        </p:spPr>
      </p:pic>
      <p:sp>
        <p:nvSpPr>
          <p:cNvPr id="18" name="Freeform 17"/>
          <p:cNvSpPr/>
          <p:nvPr/>
        </p:nvSpPr>
        <p:spPr>
          <a:xfrm>
            <a:off x="657225" y="1868690"/>
            <a:ext cx="458159" cy="2043108"/>
          </a:xfrm>
          <a:custGeom>
            <a:avLst/>
            <a:gdLst>
              <a:gd name="connsiteX0" fmla="*/ 457200 w 457200"/>
              <a:gd name="connsiteY0" fmla="*/ 0 h 2028825"/>
              <a:gd name="connsiteX1" fmla="*/ 0 w 457200"/>
              <a:gd name="connsiteY1" fmla="*/ 0 h 2028825"/>
              <a:gd name="connsiteX2" fmla="*/ 0 w 457200"/>
              <a:gd name="connsiteY2" fmla="*/ 2028825 h 2028825"/>
              <a:gd name="connsiteX3" fmla="*/ 171450 w 457200"/>
              <a:gd name="connsiteY3" fmla="*/ 2028825 h 2028825"/>
              <a:gd name="connsiteX0" fmla="*/ 457200 w 457200"/>
              <a:gd name="connsiteY0" fmla="*/ 0 h 2029656"/>
              <a:gd name="connsiteX1" fmla="*/ 0 w 457200"/>
              <a:gd name="connsiteY1" fmla="*/ 0 h 2029656"/>
              <a:gd name="connsiteX2" fmla="*/ 0 w 457200"/>
              <a:gd name="connsiteY2" fmla="*/ 2028825 h 2029656"/>
              <a:gd name="connsiteX3" fmla="*/ 171173 w 457200"/>
              <a:gd name="connsiteY3" fmla="*/ 2029656 h 2029656"/>
              <a:gd name="connsiteX0" fmla="*/ 457200 w 457200"/>
              <a:gd name="connsiteY0" fmla="*/ 0 h 2029656"/>
              <a:gd name="connsiteX1" fmla="*/ 0 w 457200"/>
              <a:gd name="connsiteY1" fmla="*/ 0 h 2029656"/>
              <a:gd name="connsiteX2" fmla="*/ 0 w 457200"/>
              <a:gd name="connsiteY2" fmla="*/ 2028825 h 2029656"/>
              <a:gd name="connsiteX3" fmla="*/ 181148 w 457200"/>
              <a:gd name="connsiteY3" fmla="*/ 2029656 h 2029656"/>
              <a:gd name="connsiteX0" fmla="*/ 457200 w 458159"/>
              <a:gd name="connsiteY0" fmla="*/ 0 h 2029656"/>
              <a:gd name="connsiteX1" fmla="*/ 458159 w 458159"/>
              <a:gd name="connsiteY1" fmla="*/ 508 h 2029656"/>
              <a:gd name="connsiteX2" fmla="*/ 0 w 458159"/>
              <a:gd name="connsiteY2" fmla="*/ 0 h 2029656"/>
              <a:gd name="connsiteX3" fmla="*/ 0 w 458159"/>
              <a:gd name="connsiteY3" fmla="*/ 2028825 h 2029656"/>
              <a:gd name="connsiteX4" fmla="*/ 181148 w 458159"/>
              <a:gd name="connsiteY4" fmla="*/ 2029656 h 2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159" h="2029656">
                <a:moveTo>
                  <a:pt x="457200" y="0"/>
                </a:moveTo>
                <a:lnTo>
                  <a:pt x="458159" y="508"/>
                </a:lnTo>
                <a:lnTo>
                  <a:pt x="0" y="0"/>
                </a:lnTo>
                <a:lnTo>
                  <a:pt x="0" y="2028825"/>
                </a:lnTo>
                <a:lnTo>
                  <a:pt x="181148" y="2029656"/>
                </a:lnTo>
              </a:path>
            </a:pathLst>
          </a:cu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22" name="Rectangle 10"/>
          <p:cNvSpPr>
            <a:spLocks noGrp="1" noChangeArrowheads="1"/>
          </p:cNvSpPr>
          <p:nvPr>
            <p:ph type="title"/>
          </p:nvPr>
        </p:nvSpPr>
        <p:spPr/>
        <p:txBody>
          <a:bodyPr>
            <a:noAutofit/>
          </a:bodyPr>
          <a:lstStyle/>
          <a:p>
            <a:r>
              <a:rPr lang="en-US" dirty="0" smtClean="0"/>
              <a:t>Working With Charts in PowerPoint 2007</a:t>
            </a:r>
            <a:endParaRPr lang="en-US" dirty="0"/>
          </a:p>
        </p:txBody>
      </p:sp>
      <p:sp>
        <p:nvSpPr>
          <p:cNvPr id="1856523" name="Rectangle 11"/>
          <p:cNvSpPr>
            <a:spLocks noGrp="1" noChangeArrowheads="1"/>
          </p:cNvSpPr>
          <p:nvPr>
            <p:ph idx="1"/>
          </p:nvPr>
        </p:nvSpPr>
        <p:spPr/>
        <p:txBody>
          <a:bodyPr>
            <a:normAutofit fontScale="92500" lnSpcReduction="20000"/>
          </a:bodyPr>
          <a:lstStyle/>
          <a:p>
            <a:r>
              <a:rPr lang="en-US" dirty="0" smtClean="0"/>
              <a:t>Double click on the chart you wish to edit</a:t>
            </a:r>
          </a:p>
          <a:p>
            <a:r>
              <a:rPr lang="en-US" dirty="0" smtClean="0"/>
              <a:t>The following prompt will appear</a:t>
            </a:r>
          </a:p>
          <a:p>
            <a:endParaRPr lang="en-US" dirty="0" smtClean="0"/>
          </a:p>
          <a:p>
            <a:endParaRPr lang="en-US" dirty="0" smtClean="0"/>
          </a:p>
          <a:p>
            <a:endParaRPr lang="en-US" dirty="0" smtClean="0"/>
          </a:p>
          <a:p>
            <a:endParaRPr lang="en-US" dirty="0" smtClean="0"/>
          </a:p>
          <a:p>
            <a:r>
              <a:rPr lang="en-US" dirty="0" smtClean="0"/>
              <a:t>If your chart or graph originated from a previous version of</a:t>
            </a:r>
            <a:br>
              <a:rPr lang="en-US" dirty="0" smtClean="0"/>
            </a:br>
            <a:r>
              <a:rPr lang="en-US" dirty="0" smtClean="0"/>
              <a:t>Excel, Word, or PowerPoint (i.e. Microsoft Office 2003), select </a:t>
            </a:r>
            <a:br>
              <a:rPr lang="en-US" dirty="0" smtClean="0"/>
            </a:br>
            <a:r>
              <a:rPr lang="en-US" i="1" dirty="0" smtClean="0">
                <a:solidFill>
                  <a:schemeClr val="accent4"/>
                </a:solidFill>
              </a:rPr>
              <a:t>“Edit Existing” </a:t>
            </a:r>
            <a:r>
              <a:rPr lang="en-US" dirty="0" smtClean="0"/>
              <a:t>in order to edit the file via the datasheet</a:t>
            </a:r>
          </a:p>
          <a:p>
            <a:r>
              <a:rPr lang="en-US" dirty="0" smtClean="0"/>
              <a:t>If your chart was created in a Microsoft Office 2007 application,</a:t>
            </a:r>
            <a:br>
              <a:rPr lang="en-US" dirty="0" smtClean="0"/>
            </a:br>
            <a:r>
              <a:rPr lang="en-US" dirty="0" smtClean="0"/>
              <a:t>or if you have the 2007 version of Word and/or Excel, you can select </a:t>
            </a:r>
            <a:r>
              <a:rPr lang="en-US" i="1" dirty="0" smtClean="0">
                <a:solidFill>
                  <a:schemeClr val="accent4"/>
                </a:solidFill>
              </a:rPr>
              <a:t>“Convert” </a:t>
            </a:r>
            <a:r>
              <a:rPr lang="en-US" dirty="0" smtClean="0"/>
              <a:t>and gain access to the datasheet for edits</a:t>
            </a:r>
          </a:p>
          <a:p>
            <a:pPr>
              <a:buNone/>
            </a:pPr>
            <a:r>
              <a:rPr lang="en-US" i="1" dirty="0" smtClean="0"/>
              <a:t>Note: In order to incorporate “Shape Effects” or “Quick Styles” to a</a:t>
            </a:r>
          </a:p>
          <a:p>
            <a:pPr>
              <a:spcBef>
                <a:spcPts val="0"/>
              </a:spcBef>
              <a:buNone/>
            </a:pPr>
            <a:r>
              <a:rPr lang="en-US" i="1" dirty="0" smtClean="0"/>
              <a:t>chart, it must be converted to a “2007 Office system format”</a:t>
            </a:r>
          </a:p>
        </p:txBody>
      </p:sp>
      <p:sp>
        <p:nvSpPr>
          <p:cNvPr id="12" name="Text Placeholder 11"/>
          <p:cNvSpPr>
            <a:spLocks noGrp="1"/>
          </p:cNvSpPr>
          <p:nvPr>
            <p:ph type="body" sz="quarter" idx="10"/>
          </p:nvPr>
        </p:nvSpPr>
        <p:spPr/>
        <p:txBody>
          <a:bodyPr/>
          <a:lstStyle/>
          <a:p>
            <a:r>
              <a:rPr lang="en-US" dirty="0" smtClean="0"/>
              <a:t>Editing Charts in PowerPoint 2007</a:t>
            </a:r>
            <a:endParaRPr lang="en-US" dirty="0"/>
          </a:p>
        </p:txBody>
      </p:sp>
      <p:pic>
        <p:nvPicPr>
          <p:cNvPr id="9" name="Picture 8" descr="Convert-Charts-Prompt.png"/>
          <p:cNvPicPr>
            <a:picLocks noChangeAspect="1"/>
          </p:cNvPicPr>
          <p:nvPr/>
        </p:nvPicPr>
        <p:blipFill>
          <a:blip r:embed="rId3" cstate="print"/>
          <a:stretch>
            <a:fillRect/>
          </a:stretch>
        </p:blipFill>
        <p:spPr>
          <a:xfrm>
            <a:off x="2370736" y="2747960"/>
            <a:ext cx="4315968" cy="848646"/>
          </a:xfrm>
          <a:prstGeom prst="rect">
            <a:avLst/>
          </a:prstGeom>
        </p:spPr>
      </p:pic>
      <p:sp>
        <p:nvSpPr>
          <p:cNvPr id="10" name="Rounded Rectangle 9"/>
          <p:cNvSpPr/>
          <p:nvPr/>
        </p:nvSpPr>
        <p:spPr>
          <a:xfrm>
            <a:off x="4938374" y="3371629"/>
            <a:ext cx="724200" cy="187068"/>
          </a:xfrm>
          <a:prstGeom prst="roundRect">
            <a:avLst/>
          </a:prstGeom>
          <a:noFill/>
          <a:ln w="28575" cap="flat" cmpd="sng">
            <a:solidFill>
              <a:schemeClr val="accent6"/>
            </a:solidFill>
            <a:prstDash val="solid"/>
            <a:round/>
            <a:headEnd type="none" w="med" len="med"/>
            <a:tailEnd type="none" w="med" len="med"/>
          </a:ln>
          <a:effectLst/>
        </p:spPr>
        <p:txBody>
          <a:bodyPr/>
          <a:lstStyle/>
          <a:p>
            <a:endParaRPr lang="en-US" dirty="0">
              <a:solidFill>
                <a:schemeClr val="tx1"/>
              </a:solidFill>
              <a:latin typeface="Arial" charset="0"/>
            </a:endParaRPr>
          </a:p>
        </p:txBody>
      </p:sp>
      <p:sp>
        <p:nvSpPr>
          <p:cNvPr id="11" name="Rounded Rectangle 10"/>
          <p:cNvSpPr/>
          <p:nvPr/>
        </p:nvSpPr>
        <p:spPr>
          <a:xfrm>
            <a:off x="3394867" y="3371629"/>
            <a:ext cx="724200" cy="187068"/>
          </a:xfrm>
          <a:prstGeom prst="roundRect">
            <a:avLst/>
          </a:prstGeom>
          <a:noFill/>
          <a:ln w="28575" cap="flat" cmpd="sng">
            <a:solidFill>
              <a:schemeClr val="accent6"/>
            </a:solidFill>
            <a:prstDash val="solid"/>
            <a:round/>
            <a:headEnd type="none" w="med" len="med"/>
            <a:tailEnd type="none" w="med" len="med"/>
          </a:ln>
          <a:effectLst/>
        </p:spPr>
        <p:txBody>
          <a:bodyPr/>
          <a:lstStyle/>
          <a:p>
            <a:endParaRPr lang="en-US" dirty="0">
              <a:solidFill>
                <a:schemeClr val="tx1"/>
              </a:solidFill>
              <a:latin typeface="Arial" charset="0"/>
            </a:endParaRPr>
          </a:p>
        </p:txBody>
      </p:sp>
      <p:sp>
        <p:nvSpPr>
          <p:cNvPr id="17" name="Freeform 16"/>
          <p:cNvSpPr/>
          <p:nvPr/>
        </p:nvSpPr>
        <p:spPr bwMode="auto">
          <a:xfrm>
            <a:off x="721548" y="3462198"/>
            <a:ext cx="2668423" cy="1866555"/>
          </a:xfrm>
          <a:custGeom>
            <a:avLst/>
            <a:gdLst>
              <a:gd name="connsiteX0" fmla="*/ 1177747 w 2618841"/>
              <a:gd name="connsiteY0" fmla="*/ 1821484 h 1821484"/>
              <a:gd name="connsiteX1" fmla="*/ 0 w 2618841"/>
              <a:gd name="connsiteY1" fmla="*/ 1821484 h 1821484"/>
              <a:gd name="connsiteX2" fmla="*/ 0 w 2618841"/>
              <a:gd name="connsiteY2" fmla="*/ 0 h 1821484"/>
              <a:gd name="connsiteX3" fmla="*/ 2618841 w 2618841"/>
              <a:gd name="connsiteY3" fmla="*/ 0 h 1821484"/>
              <a:gd name="connsiteX4" fmla="*/ 2618841 w 2618841"/>
              <a:gd name="connsiteY4" fmla="*/ 0 h 1821484"/>
              <a:gd name="connsiteX5" fmla="*/ 2618841 w 2618841"/>
              <a:gd name="connsiteY5" fmla="*/ 0 h 1821484"/>
              <a:gd name="connsiteX0" fmla="*/ 263347 w 2618841"/>
              <a:gd name="connsiteY0" fmla="*/ 1821484 h 1821484"/>
              <a:gd name="connsiteX1" fmla="*/ 0 w 2618841"/>
              <a:gd name="connsiteY1" fmla="*/ 1821484 h 1821484"/>
              <a:gd name="connsiteX2" fmla="*/ 0 w 2618841"/>
              <a:gd name="connsiteY2" fmla="*/ 0 h 1821484"/>
              <a:gd name="connsiteX3" fmla="*/ 2618841 w 2618841"/>
              <a:gd name="connsiteY3" fmla="*/ 0 h 1821484"/>
              <a:gd name="connsiteX4" fmla="*/ 2618841 w 2618841"/>
              <a:gd name="connsiteY4" fmla="*/ 0 h 1821484"/>
              <a:gd name="connsiteX5" fmla="*/ 2618841 w 2618841"/>
              <a:gd name="connsiteY5" fmla="*/ 0 h 1821484"/>
              <a:gd name="connsiteX0" fmla="*/ 732950 w 2618841"/>
              <a:gd name="connsiteY0" fmla="*/ 1821484 h 1821484"/>
              <a:gd name="connsiteX1" fmla="*/ 0 w 2618841"/>
              <a:gd name="connsiteY1" fmla="*/ 1821484 h 1821484"/>
              <a:gd name="connsiteX2" fmla="*/ 0 w 2618841"/>
              <a:gd name="connsiteY2" fmla="*/ 0 h 1821484"/>
              <a:gd name="connsiteX3" fmla="*/ 2618841 w 2618841"/>
              <a:gd name="connsiteY3" fmla="*/ 0 h 1821484"/>
              <a:gd name="connsiteX4" fmla="*/ 2618841 w 2618841"/>
              <a:gd name="connsiteY4" fmla="*/ 0 h 1821484"/>
              <a:gd name="connsiteX5" fmla="*/ 2618841 w 2618841"/>
              <a:gd name="connsiteY5" fmla="*/ 0 h 1821484"/>
              <a:gd name="connsiteX0" fmla="*/ 732950 w 2618841"/>
              <a:gd name="connsiteY0" fmla="*/ 1821484 h 1821484"/>
              <a:gd name="connsiteX1" fmla="*/ 289001 w 2618841"/>
              <a:gd name="connsiteY1" fmla="*/ 1821484 h 1821484"/>
              <a:gd name="connsiteX2" fmla="*/ 0 w 2618841"/>
              <a:gd name="connsiteY2" fmla="*/ 1821484 h 1821484"/>
              <a:gd name="connsiteX3" fmla="*/ 0 w 2618841"/>
              <a:gd name="connsiteY3" fmla="*/ 0 h 1821484"/>
              <a:gd name="connsiteX4" fmla="*/ 2618841 w 2618841"/>
              <a:gd name="connsiteY4" fmla="*/ 0 h 1821484"/>
              <a:gd name="connsiteX5" fmla="*/ 2618841 w 2618841"/>
              <a:gd name="connsiteY5" fmla="*/ 0 h 1821484"/>
              <a:gd name="connsiteX6" fmla="*/ 2618841 w 2618841"/>
              <a:gd name="connsiteY6" fmla="*/ 0 h 1821484"/>
              <a:gd name="connsiteX0" fmla="*/ 732950 w 2618841"/>
              <a:gd name="connsiteY0" fmla="*/ 1821484 h 1821484"/>
              <a:gd name="connsiteX1" fmla="*/ 0 w 2618841"/>
              <a:gd name="connsiteY1" fmla="*/ 1821484 h 1821484"/>
              <a:gd name="connsiteX2" fmla="*/ 0 w 2618841"/>
              <a:gd name="connsiteY2" fmla="*/ 0 h 1821484"/>
              <a:gd name="connsiteX3" fmla="*/ 2618841 w 2618841"/>
              <a:gd name="connsiteY3" fmla="*/ 0 h 1821484"/>
              <a:gd name="connsiteX4" fmla="*/ 2618841 w 2618841"/>
              <a:gd name="connsiteY4" fmla="*/ 0 h 1821484"/>
              <a:gd name="connsiteX5" fmla="*/ 2618841 w 2618841"/>
              <a:gd name="connsiteY5" fmla="*/ 0 h 1821484"/>
              <a:gd name="connsiteX0" fmla="*/ 732950 w 2618841"/>
              <a:gd name="connsiteY0" fmla="*/ 1821484 h 1821484"/>
              <a:gd name="connsiteX1" fmla="*/ 510975 w 2618841"/>
              <a:gd name="connsiteY1" fmla="*/ 1821484 h 1821484"/>
              <a:gd name="connsiteX2" fmla="*/ 0 w 2618841"/>
              <a:gd name="connsiteY2" fmla="*/ 1821484 h 1821484"/>
              <a:gd name="connsiteX3" fmla="*/ 0 w 2618841"/>
              <a:gd name="connsiteY3" fmla="*/ 0 h 1821484"/>
              <a:gd name="connsiteX4" fmla="*/ 2618841 w 2618841"/>
              <a:gd name="connsiteY4" fmla="*/ 0 h 1821484"/>
              <a:gd name="connsiteX5" fmla="*/ 2618841 w 2618841"/>
              <a:gd name="connsiteY5" fmla="*/ 0 h 1821484"/>
              <a:gd name="connsiteX6" fmla="*/ 2618841 w 2618841"/>
              <a:gd name="connsiteY6" fmla="*/ 0 h 1821484"/>
              <a:gd name="connsiteX0" fmla="*/ 732950 w 2618841"/>
              <a:gd name="connsiteY0" fmla="*/ 1821484 h 1826179"/>
              <a:gd name="connsiteX1" fmla="*/ 510975 w 2618841"/>
              <a:gd name="connsiteY1" fmla="*/ 1821484 h 1826179"/>
              <a:gd name="connsiteX2" fmla="*/ 0 w 2618841"/>
              <a:gd name="connsiteY2" fmla="*/ 1821484 h 1826179"/>
              <a:gd name="connsiteX3" fmla="*/ 0 w 2618841"/>
              <a:gd name="connsiteY3" fmla="*/ 0 h 1826179"/>
              <a:gd name="connsiteX4" fmla="*/ 2618841 w 2618841"/>
              <a:gd name="connsiteY4" fmla="*/ 0 h 1826179"/>
              <a:gd name="connsiteX5" fmla="*/ 2618841 w 2618841"/>
              <a:gd name="connsiteY5" fmla="*/ 0 h 1826179"/>
              <a:gd name="connsiteX6" fmla="*/ 2618841 w 2618841"/>
              <a:gd name="connsiteY6" fmla="*/ 0 h 1826179"/>
              <a:gd name="connsiteX0" fmla="*/ 732950 w 2618841"/>
              <a:gd name="connsiteY0" fmla="*/ 1821484 h 1822266"/>
              <a:gd name="connsiteX1" fmla="*/ 362993 w 2618841"/>
              <a:gd name="connsiteY1" fmla="*/ 1821484 h 1822266"/>
              <a:gd name="connsiteX2" fmla="*/ 510975 w 2618841"/>
              <a:gd name="connsiteY2" fmla="*/ 1821484 h 1822266"/>
              <a:gd name="connsiteX3" fmla="*/ 0 w 2618841"/>
              <a:gd name="connsiteY3" fmla="*/ 1821484 h 1822266"/>
              <a:gd name="connsiteX4" fmla="*/ 0 w 2618841"/>
              <a:gd name="connsiteY4" fmla="*/ 0 h 1822266"/>
              <a:gd name="connsiteX5" fmla="*/ 2618841 w 2618841"/>
              <a:gd name="connsiteY5" fmla="*/ 0 h 1822266"/>
              <a:gd name="connsiteX6" fmla="*/ 2618841 w 2618841"/>
              <a:gd name="connsiteY6" fmla="*/ 0 h 1822266"/>
              <a:gd name="connsiteX7" fmla="*/ 2618841 w 2618841"/>
              <a:gd name="connsiteY7" fmla="*/ 0 h 1822266"/>
              <a:gd name="connsiteX0" fmla="*/ 732950 w 2618841"/>
              <a:gd name="connsiteY0" fmla="*/ 1821484 h 1822266"/>
              <a:gd name="connsiteX1" fmla="*/ 362993 w 2618841"/>
              <a:gd name="connsiteY1" fmla="*/ 1821484 h 1822266"/>
              <a:gd name="connsiteX2" fmla="*/ 362993 w 2618841"/>
              <a:gd name="connsiteY2" fmla="*/ 1821484 h 1822266"/>
              <a:gd name="connsiteX3" fmla="*/ 0 w 2618841"/>
              <a:gd name="connsiteY3" fmla="*/ 1821484 h 1822266"/>
              <a:gd name="connsiteX4" fmla="*/ 0 w 2618841"/>
              <a:gd name="connsiteY4" fmla="*/ 0 h 1822266"/>
              <a:gd name="connsiteX5" fmla="*/ 2618841 w 2618841"/>
              <a:gd name="connsiteY5" fmla="*/ 0 h 1822266"/>
              <a:gd name="connsiteX6" fmla="*/ 2618841 w 2618841"/>
              <a:gd name="connsiteY6" fmla="*/ 0 h 1822266"/>
              <a:gd name="connsiteX7" fmla="*/ 2618841 w 2618841"/>
              <a:gd name="connsiteY7" fmla="*/ 0 h 1822266"/>
              <a:gd name="connsiteX0" fmla="*/ 362993 w 2618841"/>
              <a:gd name="connsiteY0" fmla="*/ 1821484 h 1821484"/>
              <a:gd name="connsiteX1" fmla="*/ 362993 w 2618841"/>
              <a:gd name="connsiteY1" fmla="*/ 1821484 h 1821484"/>
              <a:gd name="connsiteX2" fmla="*/ 362993 w 2618841"/>
              <a:gd name="connsiteY2" fmla="*/ 1821484 h 1821484"/>
              <a:gd name="connsiteX3" fmla="*/ 0 w 2618841"/>
              <a:gd name="connsiteY3" fmla="*/ 1821484 h 1821484"/>
              <a:gd name="connsiteX4" fmla="*/ 0 w 2618841"/>
              <a:gd name="connsiteY4" fmla="*/ 0 h 1821484"/>
              <a:gd name="connsiteX5" fmla="*/ 2618841 w 2618841"/>
              <a:gd name="connsiteY5" fmla="*/ 0 h 1821484"/>
              <a:gd name="connsiteX6" fmla="*/ 2618841 w 2618841"/>
              <a:gd name="connsiteY6" fmla="*/ 0 h 1821484"/>
              <a:gd name="connsiteX7" fmla="*/ 2618841 w 2618841"/>
              <a:gd name="connsiteY7" fmla="*/ 0 h 1821484"/>
              <a:gd name="connsiteX0" fmla="*/ 362993 w 2618841"/>
              <a:gd name="connsiteY0" fmla="*/ 1821484 h 1821484"/>
              <a:gd name="connsiteX1" fmla="*/ 362993 w 2618841"/>
              <a:gd name="connsiteY1" fmla="*/ 1821484 h 1821484"/>
              <a:gd name="connsiteX2" fmla="*/ 2185029 w 2618841"/>
              <a:gd name="connsiteY2" fmla="*/ 1821484 h 1821484"/>
              <a:gd name="connsiteX3" fmla="*/ 0 w 2618841"/>
              <a:gd name="connsiteY3" fmla="*/ 1821484 h 1821484"/>
              <a:gd name="connsiteX4" fmla="*/ 0 w 2618841"/>
              <a:gd name="connsiteY4" fmla="*/ 0 h 1821484"/>
              <a:gd name="connsiteX5" fmla="*/ 2618841 w 2618841"/>
              <a:gd name="connsiteY5" fmla="*/ 0 h 1821484"/>
              <a:gd name="connsiteX6" fmla="*/ 2618841 w 2618841"/>
              <a:gd name="connsiteY6" fmla="*/ 0 h 1821484"/>
              <a:gd name="connsiteX7" fmla="*/ 2618841 w 2618841"/>
              <a:gd name="connsiteY7" fmla="*/ 0 h 182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841" h="1821484">
                <a:moveTo>
                  <a:pt x="362993" y="1821484"/>
                </a:moveTo>
                <a:lnTo>
                  <a:pt x="362993" y="1821484"/>
                </a:lnTo>
                <a:lnTo>
                  <a:pt x="2185029" y="1821484"/>
                </a:lnTo>
                <a:lnTo>
                  <a:pt x="0" y="1821484"/>
                </a:lnTo>
                <a:lnTo>
                  <a:pt x="0" y="0"/>
                </a:lnTo>
                <a:lnTo>
                  <a:pt x="2618841" y="0"/>
                </a:lnTo>
                <a:lnTo>
                  <a:pt x="2618841" y="0"/>
                </a:lnTo>
                <a:lnTo>
                  <a:pt x="2618841" y="0"/>
                </a:lnTo>
              </a:path>
            </a:pathLst>
          </a:custGeom>
          <a:noFill/>
          <a:ln w="28575" cap="flat" cmpd="sng" algn="ctr">
            <a:solidFill>
              <a:schemeClr val="accent6"/>
            </a:solidFill>
            <a:prstDash val="solid"/>
            <a:round/>
            <a:headEnd type="none" w="med" len="med"/>
            <a:tailEnd type="none" w="med" len="med"/>
          </a:ln>
          <a:effectLst/>
        </p:spPr>
        <p:txBody>
          <a:bodyPr vert="horz" wrap="none" lIns="91440" tIns="0" rIns="0" bIns="0" numCol="1" rtlCol="0" anchor="ctr" anchorCtr="0" compatLnSpc="1">
            <a:prstTxWarp prst="textNoShape">
              <a:avLst/>
            </a:prstTxWarp>
            <a:noAutofit/>
          </a:bodyPr>
          <a:lstStyle/>
          <a:p>
            <a:pPr marL="0" marR="0" indent="0" algn="ctr" defTabSz="574675"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endParaRPr>
          </a:p>
        </p:txBody>
      </p:sp>
      <p:sp>
        <p:nvSpPr>
          <p:cNvPr id="15" name="Freeform 14"/>
          <p:cNvSpPr/>
          <p:nvPr/>
        </p:nvSpPr>
        <p:spPr>
          <a:xfrm>
            <a:off x="1175292" y="3457572"/>
            <a:ext cx="6815138" cy="1131442"/>
          </a:xfrm>
          <a:custGeom>
            <a:avLst/>
            <a:gdLst>
              <a:gd name="connsiteX0" fmla="*/ 4471988 w 6815138"/>
              <a:gd name="connsiteY0" fmla="*/ 0 h 1157288"/>
              <a:gd name="connsiteX1" fmla="*/ 6815138 w 6815138"/>
              <a:gd name="connsiteY1" fmla="*/ 0 h 1157288"/>
              <a:gd name="connsiteX2" fmla="*/ 6815138 w 6815138"/>
              <a:gd name="connsiteY2" fmla="*/ 1157288 h 1157288"/>
              <a:gd name="connsiteX3" fmla="*/ 0 w 6815138"/>
              <a:gd name="connsiteY3" fmla="*/ 1157288 h 1157288"/>
            </a:gdLst>
            <a:ahLst/>
            <a:cxnLst>
              <a:cxn ang="0">
                <a:pos x="connsiteX0" y="connsiteY0"/>
              </a:cxn>
              <a:cxn ang="0">
                <a:pos x="connsiteX1" y="connsiteY1"/>
              </a:cxn>
              <a:cxn ang="0">
                <a:pos x="connsiteX2" y="connsiteY2"/>
              </a:cxn>
              <a:cxn ang="0">
                <a:pos x="connsiteX3" y="connsiteY3"/>
              </a:cxn>
            </a:cxnLst>
            <a:rect l="l" t="t" r="r" b="b"/>
            <a:pathLst>
              <a:path w="6815138" h="1157288">
                <a:moveTo>
                  <a:pt x="4471988" y="0"/>
                </a:moveTo>
                <a:lnTo>
                  <a:pt x="6815138" y="0"/>
                </a:lnTo>
                <a:lnTo>
                  <a:pt x="6815138" y="1157288"/>
                </a:lnTo>
                <a:lnTo>
                  <a:pt x="0" y="1157288"/>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1000"/>
                                        <p:tgtEl>
                                          <p:spTgt spid="11"/>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22" name="Rectangle 10"/>
          <p:cNvSpPr>
            <a:spLocks noGrp="1" noChangeArrowheads="1"/>
          </p:cNvSpPr>
          <p:nvPr>
            <p:ph type="title"/>
          </p:nvPr>
        </p:nvSpPr>
        <p:spPr/>
        <p:txBody>
          <a:bodyPr/>
          <a:lstStyle/>
          <a:p>
            <a:r>
              <a:rPr lang="en-US" dirty="0" smtClean="0"/>
              <a:t>Creating Custom Charts in </a:t>
            </a:r>
            <a:br>
              <a:rPr lang="en-US" dirty="0" smtClean="0"/>
            </a:br>
            <a:r>
              <a:rPr lang="en-US" dirty="0" smtClean="0"/>
              <a:t>PowerPoint 2007</a:t>
            </a:r>
            <a:endParaRPr lang="en-US" dirty="0"/>
          </a:p>
        </p:txBody>
      </p:sp>
      <p:sp>
        <p:nvSpPr>
          <p:cNvPr id="1856523" name="Rectangle 11"/>
          <p:cNvSpPr>
            <a:spLocks noGrp="1" noChangeArrowheads="1"/>
          </p:cNvSpPr>
          <p:nvPr>
            <p:ph idx="1"/>
          </p:nvPr>
        </p:nvSpPr>
        <p:spPr/>
        <p:txBody>
          <a:bodyPr/>
          <a:lstStyle/>
          <a:p>
            <a:r>
              <a:rPr lang="en-US" dirty="0" smtClean="0"/>
              <a:t>Four custom chart templates (.</a:t>
            </a:r>
            <a:r>
              <a:rPr lang="en-US" dirty="0" err="1" smtClean="0"/>
              <a:t>crx</a:t>
            </a:r>
            <a:r>
              <a:rPr lang="en-US" dirty="0" smtClean="0"/>
              <a:t>) have been created specially for MarkLogic:</a:t>
            </a:r>
          </a:p>
          <a:p>
            <a:pPr lvl="1"/>
            <a:r>
              <a:rPr lang="en-US" dirty="0" smtClean="0"/>
              <a:t>MarkLogic_Column_Chart.crx</a:t>
            </a:r>
          </a:p>
          <a:p>
            <a:pPr lvl="1"/>
            <a:r>
              <a:rPr lang="en-US" dirty="0" smtClean="0"/>
              <a:t>MarkLogic_Bar_Chart.crx</a:t>
            </a:r>
          </a:p>
          <a:p>
            <a:pPr lvl="1"/>
            <a:r>
              <a:rPr lang="en-US" dirty="0" smtClean="0"/>
              <a:t>MarkLogic_Line_Chart.crx</a:t>
            </a:r>
          </a:p>
          <a:p>
            <a:pPr lvl="1"/>
            <a:r>
              <a:rPr lang="en-US" dirty="0" smtClean="0"/>
              <a:t>MarkLogic_Pie_Chart.crx</a:t>
            </a:r>
          </a:p>
          <a:p>
            <a:r>
              <a:rPr lang="en-US" dirty="0" smtClean="0"/>
              <a:t>They have been uniquely designed in the MarkLogic custom color palette with a rich color gradation that will make your presentations have a custom look and feel</a:t>
            </a:r>
          </a:p>
          <a:p>
            <a:r>
              <a:rPr lang="en-US" dirty="0" smtClean="0"/>
              <a:t>See examples in this presentation style guide, pages 15-18</a:t>
            </a:r>
          </a:p>
        </p:txBody>
      </p:sp>
      <p:sp>
        <p:nvSpPr>
          <p:cNvPr id="12" name="Text Placeholder 11"/>
          <p:cNvSpPr>
            <a:spLocks noGrp="1"/>
          </p:cNvSpPr>
          <p:nvPr>
            <p:ph type="body" sz="quarter" idx="10"/>
          </p:nvPr>
        </p:nvSpPr>
        <p:spPr/>
        <p:txBody>
          <a:bodyPr/>
          <a:lstStyle/>
          <a:p>
            <a:r>
              <a:rPr lang="en-US" dirty="0" smtClean="0"/>
              <a:t>MarkLogic Custom Chart Templates</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22" name="Rectangle 10"/>
          <p:cNvSpPr>
            <a:spLocks noGrp="1" noChangeArrowheads="1"/>
          </p:cNvSpPr>
          <p:nvPr>
            <p:ph type="title"/>
          </p:nvPr>
        </p:nvSpPr>
        <p:spPr/>
        <p:txBody>
          <a:bodyPr/>
          <a:lstStyle/>
          <a:p>
            <a:r>
              <a:rPr lang="en-US" dirty="0" smtClean="0"/>
              <a:t>Creating Custom Charts in </a:t>
            </a:r>
            <a:br>
              <a:rPr lang="en-US" dirty="0" smtClean="0"/>
            </a:br>
            <a:r>
              <a:rPr lang="en-US" dirty="0" smtClean="0"/>
              <a:t>PowerPoint 2007</a:t>
            </a:r>
            <a:endParaRPr lang="en-US" dirty="0"/>
          </a:p>
        </p:txBody>
      </p:sp>
      <p:sp>
        <p:nvSpPr>
          <p:cNvPr id="1856523" name="Rectangle 11"/>
          <p:cNvSpPr>
            <a:spLocks noGrp="1" noChangeArrowheads="1"/>
          </p:cNvSpPr>
          <p:nvPr>
            <p:ph idx="1"/>
          </p:nvPr>
        </p:nvSpPr>
        <p:spPr>
          <a:xfrm>
            <a:off x="838199" y="1981200"/>
            <a:ext cx="7809689" cy="4648200"/>
          </a:xfrm>
        </p:spPr>
        <p:txBody>
          <a:bodyPr/>
          <a:lstStyle/>
          <a:p>
            <a:r>
              <a:rPr lang="en-US" dirty="0" smtClean="0"/>
              <a:t>In order to use these custom charts you will need to store them in the PPT templates/charts folder on your computer. </a:t>
            </a:r>
            <a:br>
              <a:rPr lang="en-US" dirty="0" smtClean="0"/>
            </a:br>
            <a:r>
              <a:rPr lang="en-US" dirty="0" smtClean="0">
                <a:solidFill>
                  <a:schemeClr val="accent4"/>
                </a:solidFill>
              </a:rPr>
              <a:t>This folder does not exist in a standard place on all computers.</a:t>
            </a:r>
          </a:p>
          <a:p>
            <a:r>
              <a:rPr lang="en-US" dirty="0" smtClean="0"/>
              <a:t>To install your PPT chart templates file, please follow these steps</a:t>
            </a:r>
          </a:p>
          <a:p>
            <a:pPr lvl="1"/>
            <a:r>
              <a:rPr lang="en-US" dirty="0" smtClean="0"/>
              <a:t>Open the MarkLogic master template file</a:t>
            </a:r>
          </a:p>
          <a:p>
            <a:pPr lvl="1"/>
            <a:r>
              <a:rPr lang="en-US" dirty="0" smtClean="0"/>
              <a:t>Insert a new slide using the “Header and Content” master</a:t>
            </a:r>
          </a:p>
          <a:p>
            <a:pPr lvl="1"/>
            <a:r>
              <a:rPr lang="en-US" dirty="0" smtClean="0"/>
              <a:t>Click on the chart icon in the content placeholder (middle of slide)</a:t>
            </a:r>
          </a:p>
          <a:p>
            <a:pPr lvl="1"/>
            <a:r>
              <a:rPr lang="en-US" dirty="0" smtClean="0"/>
              <a:t>In the pop up window, click on “templates”, then “manage templates”. This will show you the location of where you need to store the chart templates. </a:t>
            </a:r>
          </a:p>
          <a:p>
            <a:pPr lvl="1"/>
            <a:r>
              <a:rPr lang="en-US" dirty="0" smtClean="0"/>
              <a:t>Copy/paste (or move) the .</a:t>
            </a:r>
            <a:r>
              <a:rPr lang="en-US" dirty="0" err="1" smtClean="0"/>
              <a:t>crx</a:t>
            </a:r>
            <a:r>
              <a:rPr lang="en-US" dirty="0" smtClean="0"/>
              <a:t> files from the wiki into this folder on your computer.</a:t>
            </a:r>
          </a:p>
          <a:p>
            <a:pPr lvl="1"/>
            <a:r>
              <a:rPr lang="en-US" dirty="0" smtClean="0"/>
              <a:t>These custom charts will now be available for your use.</a:t>
            </a:r>
          </a:p>
        </p:txBody>
      </p:sp>
      <p:sp>
        <p:nvSpPr>
          <p:cNvPr id="12" name="Text Placeholder 11"/>
          <p:cNvSpPr>
            <a:spLocks noGrp="1"/>
          </p:cNvSpPr>
          <p:nvPr>
            <p:ph type="body" sz="quarter" idx="10"/>
          </p:nvPr>
        </p:nvSpPr>
        <p:spPr/>
        <p:txBody>
          <a:bodyPr/>
          <a:lstStyle/>
          <a:p>
            <a:r>
              <a:rPr lang="en-US" dirty="0" smtClean="0"/>
              <a:t>Installing the MarkLogic Custom Chart Templates</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22" name="Rectangle 10"/>
          <p:cNvSpPr>
            <a:spLocks noGrp="1" noChangeArrowheads="1"/>
          </p:cNvSpPr>
          <p:nvPr>
            <p:ph type="title"/>
          </p:nvPr>
        </p:nvSpPr>
        <p:spPr/>
        <p:txBody>
          <a:bodyPr/>
          <a:lstStyle/>
          <a:p>
            <a:r>
              <a:rPr lang="en-US" dirty="0" smtClean="0"/>
              <a:t>Creating Custom Charts in </a:t>
            </a:r>
            <a:br>
              <a:rPr lang="en-US" dirty="0" smtClean="0"/>
            </a:br>
            <a:r>
              <a:rPr lang="en-US" dirty="0" smtClean="0"/>
              <a:t>PowerPoint 2007</a:t>
            </a:r>
            <a:endParaRPr lang="en-US" dirty="0"/>
          </a:p>
        </p:txBody>
      </p:sp>
      <p:sp>
        <p:nvSpPr>
          <p:cNvPr id="1856523" name="Rectangle 11"/>
          <p:cNvSpPr>
            <a:spLocks noGrp="1" noChangeArrowheads="1"/>
          </p:cNvSpPr>
          <p:nvPr>
            <p:ph idx="1"/>
          </p:nvPr>
        </p:nvSpPr>
        <p:spPr/>
        <p:txBody>
          <a:bodyPr/>
          <a:lstStyle/>
          <a:p>
            <a:r>
              <a:rPr lang="en-US" dirty="0" smtClean="0"/>
              <a:t>Click on the </a:t>
            </a:r>
            <a:r>
              <a:rPr lang="en-US" i="1" dirty="0" smtClean="0">
                <a:solidFill>
                  <a:schemeClr val="accent4"/>
                </a:solidFill>
              </a:rPr>
              <a:t>chart icon</a:t>
            </a:r>
          </a:p>
          <a:p>
            <a:endParaRPr lang="en-US" dirty="0" smtClean="0"/>
          </a:p>
          <a:p>
            <a:endParaRPr lang="en-US" dirty="0" smtClean="0"/>
          </a:p>
          <a:p>
            <a:endParaRPr lang="en-US" dirty="0" smtClean="0"/>
          </a:p>
          <a:p>
            <a:endParaRPr lang="en-US" dirty="0" smtClean="0"/>
          </a:p>
          <a:p>
            <a:r>
              <a:rPr lang="en-US" i="1" dirty="0" smtClean="0">
                <a:solidFill>
                  <a:schemeClr val="accent4"/>
                </a:solidFill>
              </a:rPr>
              <a:t>Select</a:t>
            </a:r>
            <a:r>
              <a:rPr lang="en-US" dirty="0" smtClean="0"/>
              <a:t> one of the four</a:t>
            </a:r>
            <a:br>
              <a:rPr lang="en-US" dirty="0" smtClean="0"/>
            </a:br>
            <a:r>
              <a:rPr lang="en-US" dirty="0" smtClean="0"/>
              <a:t>custom templates</a:t>
            </a:r>
          </a:p>
          <a:p>
            <a:r>
              <a:rPr lang="en-US" dirty="0" smtClean="0"/>
              <a:t>Edit chart data </a:t>
            </a:r>
            <a:br>
              <a:rPr lang="en-US" dirty="0" smtClean="0"/>
            </a:br>
            <a:r>
              <a:rPr lang="en-US" dirty="0" smtClean="0"/>
              <a:t>as needed</a:t>
            </a:r>
          </a:p>
        </p:txBody>
      </p:sp>
      <p:sp>
        <p:nvSpPr>
          <p:cNvPr id="12" name="Text Placeholder 11"/>
          <p:cNvSpPr>
            <a:spLocks noGrp="1"/>
          </p:cNvSpPr>
          <p:nvPr>
            <p:ph type="body" sz="quarter" idx="10"/>
          </p:nvPr>
        </p:nvSpPr>
        <p:spPr/>
        <p:txBody>
          <a:bodyPr/>
          <a:lstStyle/>
          <a:p>
            <a:r>
              <a:rPr lang="en-US" dirty="0" smtClean="0"/>
              <a:t>Using the MarkLogic Chart Templates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151313" y="2098675"/>
            <a:ext cx="2097087" cy="1573213"/>
          </a:xfrm>
          <a:prstGeom prst="rect">
            <a:avLst/>
          </a:prstGeom>
          <a:ln>
            <a:noFill/>
          </a:ln>
          <a:effectLst>
            <a:outerShdw blurRad="292100" dist="139700" dir="2700000" algn="tl" rotWithShape="0">
              <a:srgbClr val="333333">
                <a:alpha val="65000"/>
              </a:srgbClr>
            </a:outerShdw>
          </a:effectLst>
        </p:spPr>
      </p:pic>
      <p:sp>
        <p:nvSpPr>
          <p:cNvPr id="8" name="Freeform 7"/>
          <p:cNvSpPr/>
          <p:nvPr/>
        </p:nvSpPr>
        <p:spPr>
          <a:xfrm>
            <a:off x="2528888" y="2343150"/>
            <a:ext cx="2589152" cy="642938"/>
          </a:xfrm>
          <a:custGeom>
            <a:avLst/>
            <a:gdLst>
              <a:gd name="connsiteX0" fmla="*/ 0 w 2457450"/>
              <a:gd name="connsiteY0" fmla="*/ 0 h 571500"/>
              <a:gd name="connsiteX1" fmla="*/ 1128712 w 2457450"/>
              <a:gd name="connsiteY1" fmla="*/ 0 h 571500"/>
              <a:gd name="connsiteX2" fmla="*/ 1128712 w 2457450"/>
              <a:gd name="connsiteY2" fmla="*/ 571500 h 571500"/>
              <a:gd name="connsiteX3" fmla="*/ 2457450 w 2457450"/>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2457450" h="571500">
                <a:moveTo>
                  <a:pt x="0" y="0"/>
                </a:moveTo>
                <a:lnTo>
                  <a:pt x="1128712" y="0"/>
                </a:lnTo>
                <a:lnTo>
                  <a:pt x="1128712" y="571500"/>
                </a:lnTo>
                <a:lnTo>
                  <a:pt x="2457450" y="571500"/>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p:cNvSpPr/>
          <p:nvPr/>
        </p:nvSpPr>
        <p:spPr>
          <a:xfrm>
            <a:off x="5122372" y="2900363"/>
            <a:ext cx="192577" cy="15716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4" cstate="print"/>
          <a:srcRect/>
          <a:stretch>
            <a:fillRect/>
          </a:stretch>
        </p:blipFill>
        <p:spPr bwMode="auto">
          <a:xfrm>
            <a:off x="4144964" y="3921126"/>
            <a:ext cx="2881628" cy="223678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5241364" y="4211878"/>
            <a:ext cx="351507" cy="3475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171575" y="4243388"/>
            <a:ext cx="4057649" cy="285750"/>
          </a:xfrm>
          <a:custGeom>
            <a:avLst/>
            <a:gdLst>
              <a:gd name="connsiteX0" fmla="*/ 0 w 2457450"/>
              <a:gd name="connsiteY0" fmla="*/ 0 h 571500"/>
              <a:gd name="connsiteX1" fmla="*/ 1128712 w 2457450"/>
              <a:gd name="connsiteY1" fmla="*/ 0 h 571500"/>
              <a:gd name="connsiteX2" fmla="*/ 1128712 w 2457450"/>
              <a:gd name="connsiteY2" fmla="*/ 571500 h 571500"/>
              <a:gd name="connsiteX3" fmla="*/ 2457450 w 2457450"/>
              <a:gd name="connsiteY3" fmla="*/ 571500 h 571500"/>
              <a:gd name="connsiteX0" fmla="*/ 0 w 3692676"/>
              <a:gd name="connsiteY0" fmla="*/ 0 h 571500"/>
              <a:gd name="connsiteX1" fmla="*/ 2363938 w 3692676"/>
              <a:gd name="connsiteY1" fmla="*/ 0 h 571500"/>
              <a:gd name="connsiteX2" fmla="*/ 2363938 w 3692676"/>
              <a:gd name="connsiteY2" fmla="*/ 571500 h 571500"/>
              <a:gd name="connsiteX3" fmla="*/ 3692676 w 3692676"/>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3692676" h="571500">
                <a:moveTo>
                  <a:pt x="0" y="0"/>
                </a:moveTo>
                <a:lnTo>
                  <a:pt x="2363938" y="0"/>
                </a:lnTo>
                <a:lnTo>
                  <a:pt x="2363938" y="571500"/>
                </a:lnTo>
                <a:lnTo>
                  <a:pt x="3692676" y="571500"/>
                </a:lnTo>
              </a:path>
            </a:pathLst>
          </a:cu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Chart</a:t>
            </a:r>
            <a:endParaRPr lang="en-US" dirty="0"/>
          </a:p>
        </p:txBody>
      </p:sp>
      <p:graphicFrame>
        <p:nvGraphicFramePr>
          <p:cNvPr id="6" name="Content Placeholder 5"/>
          <p:cNvGraphicFramePr>
            <a:graphicFrameLocks noGrp="1"/>
          </p:cNvGraphicFramePr>
          <p:nvPr>
            <p:ph idx="1"/>
          </p:nvPr>
        </p:nvGraphicFramePr>
        <p:xfrm>
          <a:off x="838200" y="1981200"/>
          <a:ext cx="7620000" cy="4144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graphicFrame>
        <p:nvGraphicFramePr>
          <p:cNvPr id="4" name="Chart 3"/>
          <p:cNvGraphicFramePr/>
          <p:nvPr/>
        </p:nvGraphicFramePr>
        <p:xfrm>
          <a:off x="838200" y="1752600"/>
          <a:ext cx="75438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a:t>
            </a:r>
            <a:endParaRPr lang="en-US" dirty="0"/>
          </a:p>
        </p:txBody>
      </p:sp>
      <p:graphicFrame>
        <p:nvGraphicFramePr>
          <p:cNvPr id="4" name="Chart 3"/>
          <p:cNvGraphicFramePr/>
          <p:nvPr/>
        </p:nvGraphicFramePr>
        <p:xfrm>
          <a:off x="838200" y="1752600"/>
          <a:ext cx="75438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graphicFrame>
        <p:nvGraphicFramePr>
          <p:cNvPr id="4" name="Chart 3"/>
          <p:cNvGraphicFramePr/>
          <p:nvPr/>
        </p:nvGraphicFramePr>
        <p:xfrm>
          <a:off x="838200" y="1981200"/>
          <a:ext cx="75438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258050" cy="792162"/>
          </a:xfrm>
        </p:spPr>
        <p:txBody>
          <a:bodyPr/>
          <a:lstStyle/>
          <a:p>
            <a:r>
              <a:rPr lang="en-US" dirty="0" smtClean="0"/>
              <a:t>Marking Up Programming Languages</a:t>
            </a:r>
            <a:endParaRPr lang="en-US" dirty="0"/>
          </a:p>
        </p:txBody>
      </p:sp>
      <p:sp>
        <p:nvSpPr>
          <p:cNvPr id="3" name="Content Placeholder 2"/>
          <p:cNvSpPr>
            <a:spLocks noGrp="1"/>
          </p:cNvSpPr>
          <p:nvPr>
            <p:ph idx="1"/>
          </p:nvPr>
        </p:nvSpPr>
        <p:spPr/>
        <p:txBody>
          <a:bodyPr/>
          <a:lstStyle/>
          <a:p>
            <a:r>
              <a:rPr lang="en-US" dirty="0" smtClean="0"/>
              <a:t>Why </a:t>
            </a:r>
            <a:r>
              <a:rPr lang="en-US" dirty="0" err="1" smtClean="0"/>
              <a:t>MarkUp</a:t>
            </a:r>
            <a:r>
              <a:rPr lang="en-US" dirty="0" smtClean="0"/>
              <a:t> Programming Languages ?</a:t>
            </a:r>
          </a:p>
          <a:p>
            <a:pPr lvl="1"/>
            <a:r>
              <a:rPr lang="en-US" dirty="0" smtClean="0"/>
              <a:t>Why </a:t>
            </a:r>
            <a:r>
              <a:rPr lang="en-US" dirty="0" err="1" smtClean="0"/>
              <a:t>MarkUp</a:t>
            </a:r>
            <a:r>
              <a:rPr lang="en-US" dirty="0" smtClean="0"/>
              <a:t> Text ? </a:t>
            </a:r>
            <a:endParaRPr lang="en-US" dirty="0"/>
          </a:p>
        </p:txBody>
      </p:sp>
    </p:spTree>
    <p:extLst>
      <p:ext uri="{BB962C8B-B14F-4D97-AF65-F5344CB8AC3E}">
        <p14:creationId xmlns:p14="http://schemas.microsoft.com/office/powerpoint/2010/main" val="177499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Table Style</a:t>
            </a:r>
            <a:endParaRPr lang="en-US" dirty="0"/>
          </a:p>
        </p:txBody>
      </p:sp>
      <p:graphicFrame>
        <p:nvGraphicFramePr>
          <p:cNvPr id="4" name="Content Placeholder 3"/>
          <p:cNvGraphicFramePr>
            <a:graphicFrameLocks noGrp="1"/>
          </p:cNvGraphicFramePr>
          <p:nvPr>
            <p:ph idx="1"/>
          </p:nvPr>
        </p:nvGraphicFramePr>
        <p:xfrm>
          <a:off x="962025" y="2095500"/>
          <a:ext cx="7620000" cy="259588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r>
                        <a:rPr lang="en-US" sz="1600" b="0" dirty="0" smtClean="0"/>
                        <a:t>Column 1</a:t>
                      </a:r>
                      <a:endParaRPr lang="en-US" sz="1600" b="0" dirty="0"/>
                    </a:p>
                  </a:txBody>
                  <a:tcPr/>
                </a:tc>
                <a:tc>
                  <a:txBody>
                    <a:bodyPr/>
                    <a:lstStyle/>
                    <a:p>
                      <a:r>
                        <a:rPr lang="en-US" sz="1600" b="0" dirty="0" smtClean="0"/>
                        <a:t>Column 2</a:t>
                      </a:r>
                      <a:endParaRPr lang="en-US" sz="1600" b="0" dirty="0"/>
                    </a:p>
                  </a:txBody>
                  <a:tcPr/>
                </a:tc>
                <a:tc>
                  <a:txBody>
                    <a:bodyPr/>
                    <a:lstStyle/>
                    <a:p>
                      <a:r>
                        <a:rPr lang="en-US" sz="1600" b="0" dirty="0" smtClean="0"/>
                        <a:t>Column 3</a:t>
                      </a:r>
                      <a:endParaRPr lang="en-US" sz="1600" b="0" dirty="0"/>
                    </a:p>
                  </a:txBody>
                  <a:tcPr/>
                </a:tc>
                <a:tc>
                  <a:txBody>
                    <a:bodyPr/>
                    <a:lstStyle/>
                    <a:p>
                      <a:r>
                        <a:rPr lang="en-US" sz="1600" b="0" dirty="0" smtClean="0"/>
                        <a:t>Column 4</a:t>
                      </a:r>
                      <a:endParaRPr lang="en-US" sz="1600" b="0" dirty="0"/>
                    </a:p>
                  </a:txBody>
                  <a:tcPr/>
                </a:tc>
                <a:tc>
                  <a:txBody>
                    <a:bodyPr/>
                    <a:lstStyle/>
                    <a:p>
                      <a:r>
                        <a:rPr lang="en-US" sz="1600" b="0" dirty="0" smtClean="0"/>
                        <a:t>Column 5</a:t>
                      </a:r>
                      <a:endParaRPr lang="en-US" sz="1600" b="0" dirty="0"/>
                    </a:p>
                  </a:txBody>
                  <a:tcPr/>
                </a:tc>
              </a:tr>
              <a:tr h="370840">
                <a:tc>
                  <a:txBody>
                    <a:bodyPr/>
                    <a:lstStyle/>
                    <a:p>
                      <a:pPr lvl="0"/>
                      <a:r>
                        <a:rPr lang="en-US" sz="1200" baseline="0" dirty="0" smtClean="0">
                          <a:latin typeface="Tahoma" pitchFamily="34" charset="0"/>
                        </a:rPr>
                        <a:t>Row 1</a:t>
                      </a:r>
                      <a:endParaRPr lang="en-US" sz="1200" baseline="0" dirty="0">
                        <a:latin typeface="Tahoma" pitchFamily="34" charset="0"/>
                      </a:endParaRP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itchFamily="34" charset="0"/>
                        </a:rPr>
                        <a:t>Row 2</a:t>
                      </a: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itchFamily="34" charset="0"/>
                        </a:rPr>
                        <a:t>Row 3</a:t>
                      </a: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itchFamily="34" charset="0"/>
                        </a:rPr>
                        <a:t>Row 4</a:t>
                      </a: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itchFamily="34" charset="0"/>
                        </a:rPr>
                        <a:t>Row 5</a:t>
                      </a: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ahoma" pitchFamily="34" charset="0"/>
                        </a:rPr>
                        <a:t>Row 6</a:t>
                      </a:r>
                    </a:p>
                  </a:txBody>
                  <a:tcPr marL="182880"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c>
                  <a:txBody>
                    <a:bodyPr/>
                    <a:lstStyle/>
                    <a:p>
                      <a:pPr algn="ctr"/>
                      <a:r>
                        <a:rPr lang="en-US" sz="1200" baseline="0" dirty="0" smtClean="0">
                          <a:latin typeface="Tahoma" pitchFamily="34" charset="0"/>
                        </a:rPr>
                        <a:t>Data</a:t>
                      </a:r>
                      <a:endParaRPr lang="en-US" sz="1200" baseline="0" dirty="0">
                        <a:latin typeface="Tahoma" pitchFamily="34" charset="0"/>
                      </a:endParaRPr>
                    </a:p>
                  </a:txBody>
                  <a:tcPr anchor="ctr"/>
                </a:tc>
              </a:tr>
            </a:tbl>
          </a:graphicData>
        </a:graphic>
      </p:graphicFrame>
      <p:sp>
        <p:nvSpPr>
          <p:cNvPr id="5" name="TextBox 4"/>
          <p:cNvSpPr txBox="1"/>
          <p:nvPr/>
        </p:nvSpPr>
        <p:spPr>
          <a:xfrm>
            <a:off x="866775" y="1343025"/>
            <a:ext cx="6305550" cy="923330"/>
          </a:xfrm>
          <a:prstGeom prst="rect">
            <a:avLst/>
          </a:prstGeom>
          <a:noFill/>
        </p:spPr>
        <p:txBody>
          <a:bodyPr wrap="square" rtlCol="0">
            <a:spAutoFit/>
          </a:bodyPr>
          <a:lstStyle/>
          <a:p>
            <a:r>
              <a:rPr lang="en-US" dirty="0" smtClean="0"/>
              <a:t>This is the default table style that will appear if you choose the table icon within the content placeholder. </a:t>
            </a:r>
            <a:endParaRPr lang="en-US" dirty="0" smtClean="0">
              <a:solidFill>
                <a:schemeClr val="accent4"/>
              </a:solidFill>
            </a:endParaRPr>
          </a:p>
          <a:p>
            <a:endParaRPr lang="en-US" dirty="0" err="1" smtClean="0">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Header Only Layout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Section Break or Closing Slide</a:t>
            </a:r>
            <a:endParaRPr lang="en-US" dirty="0"/>
          </a:p>
        </p:txBody>
      </p:sp>
      <p:sp>
        <p:nvSpPr>
          <p:cNvPr id="6" name="Text Placeholder 5"/>
          <p:cNvSpPr>
            <a:spLocks noGrp="1"/>
          </p:cNvSpPr>
          <p:nvPr>
            <p:ph type="body" sz="quarter" idx="11"/>
          </p:nvPr>
        </p:nvSpPr>
        <p:spPr/>
        <p:txBody>
          <a:bodyPr/>
          <a:lstStyle/>
          <a:p>
            <a:r>
              <a:rPr lang="en-US" dirty="0" smtClean="0"/>
              <a:t>Phone</a:t>
            </a:r>
          </a:p>
          <a:p>
            <a:r>
              <a:rPr lang="en-US" dirty="0" smtClean="0"/>
              <a:t>Blog</a:t>
            </a:r>
          </a:p>
          <a:p>
            <a:r>
              <a:rPr lang="en-US" dirty="0" smtClean="0"/>
              <a:t>Email</a:t>
            </a:r>
            <a:endParaRPr lang="en-US"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0" name="Rectangle 14"/>
          <p:cNvSpPr>
            <a:spLocks noGrp="1"/>
          </p:cNvSpPr>
          <p:nvPr>
            <p:ph type="title"/>
          </p:nvPr>
        </p:nvSpPr>
        <p:spPr/>
        <p:txBody>
          <a:bodyPr/>
          <a:lstStyle/>
          <a:p>
            <a:r>
              <a:rPr lang="en-US" dirty="0" smtClean="0"/>
              <a:t>Default Bullet Slide Master</a:t>
            </a:r>
          </a:p>
        </p:txBody>
      </p:sp>
      <p:sp>
        <p:nvSpPr>
          <p:cNvPr id="55311" name="Rectangle 15"/>
          <p:cNvSpPr>
            <a:spLocks noGrp="1"/>
          </p:cNvSpPr>
          <p:nvPr>
            <p:ph idx="1"/>
          </p:nvPr>
        </p:nvSpPr>
        <p:spPr/>
        <p:txBody>
          <a:bodyPr/>
          <a:lstStyle/>
          <a:p>
            <a:r>
              <a:rPr lang="en-US" dirty="0" smtClean="0"/>
              <a:t>Bullet 1, Tahoma Regular 20pt, Sentence case</a:t>
            </a:r>
          </a:p>
          <a:p>
            <a:pPr lvl="1"/>
            <a:r>
              <a:rPr lang="en-US" dirty="0" smtClean="0"/>
              <a:t>Bullet 2, Tahoma Regular 18pt, Sentence case</a:t>
            </a:r>
          </a:p>
          <a:p>
            <a:pPr lvl="2"/>
            <a:r>
              <a:rPr lang="en-US" dirty="0" smtClean="0"/>
              <a:t>Bullet 3, Tahoma Regular 16pt, Sentence case</a:t>
            </a:r>
          </a:p>
          <a:p>
            <a:pPr lvl="3"/>
            <a:r>
              <a:rPr lang="en-US" dirty="0" smtClean="0"/>
              <a:t>Bullet 4, Tahoma Regular 14pt, Sentence case</a:t>
            </a:r>
          </a:p>
          <a:p>
            <a:r>
              <a:rPr lang="en-US" dirty="0" smtClean="0"/>
              <a:t>Hyperlink: </a:t>
            </a:r>
            <a:r>
              <a:rPr lang="en-US" dirty="0" smtClean="0">
                <a:hlinkClick r:id="rId3"/>
              </a:rPr>
              <a:t>www.marklogic.com</a:t>
            </a:r>
            <a:endParaRPr lang="en-US" dirty="0" smtClean="0"/>
          </a:p>
          <a:p>
            <a:r>
              <a:rPr lang="en-US" dirty="0" smtClean="0"/>
              <a:t>Use green Tahoma 20pt to </a:t>
            </a:r>
            <a:r>
              <a:rPr lang="en-US" dirty="0" smtClean="0">
                <a:solidFill>
                  <a:schemeClr val="accent4"/>
                </a:solidFill>
              </a:rPr>
              <a:t>emphasize words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0" name="Rectangle 14"/>
          <p:cNvSpPr>
            <a:spLocks noGrp="1"/>
          </p:cNvSpPr>
          <p:nvPr>
            <p:ph type="title"/>
          </p:nvPr>
        </p:nvSpPr>
        <p:spPr/>
        <p:txBody>
          <a:bodyPr/>
          <a:lstStyle/>
          <a:p>
            <a:r>
              <a:rPr lang="en-US" dirty="0" smtClean="0"/>
              <a:t>Bullet Slide with Subtitle</a:t>
            </a:r>
          </a:p>
        </p:txBody>
      </p:sp>
      <p:sp>
        <p:nvSpPr>
          <p:cNvPr id="55311" name="Rectangle 15"/>
          <p:cNvSpPr>
            <a:spLocks noGrp="1"/>
          </p:cNvSpPr>
          <p:nvPr>
            <p:ph idx="1"/>
          </p:nvPr>
        </p:nvSpPr>
        <p:spPr/>
        <p:txBody>
          <a:bodyPr/>
          <a:lstStyle/>
          <a:p>
            <a:r>
              <a:rPr lang="en-US" dirty="0" smtClean="0"/>
              <a:t>Bullet 1, Tahoma Regular 20pt, Sentence case</a:t>
            </a:r>
          </a:p>
          <a:p>
            <a:pPr lvl="1"/>
            <a:r>
              <a:rPr lang="en-US" dirty="0" smtClean="0"/>
              <a:t>Bullet 2, Tahoma Regular 18pt, Sentence case</a:t>
            </a:r>
          </a:p>
          <a:p>
            <a:pPr lvl="2"/>
            <a:r>
              <a:rPr lang="en-US" dirty="0" smtClean="0"/>
              <a:t>Bullet 3, Tahoma Regular 16pt, Sentence case</a:t>
            </a:r>
          </a:p>
          <a:p>
            <a:pPr lvl="3"/>
            <a:r>
              <a:rPr lang="en-US" dirty="0" smtClean="0"/>
              <a:t>Bullet 4, Tahoma Regular 14pt, Sentence case</a:t>
            </a:r>
          </a:p>
          <a:p>
            <a:r>
              <a:rPr lang="en-US" dirty="0" smtClean="0"/>
              <a:t>Hyperlink: </a:t>
            </a:r>
            <a:r>
              <a:rPr lang="en-US" dirty="0" smtClean="0">
                <a:hlinkClick r:id="rId3"/>
              </a:rPr>
              <a:t>www.marklogic.com</a:t>
            </a:r>
            <a:endParaRPr lang="en-US" dirty="0" smtClean="0"/>
          </a:p>
          <a:p>
            <a:r>
              <a:rPr lang="en-US" dirty="0" smtClean="0"/>
              <a:t>Use green Tahoma Bold 20pt to </a:t>
            </a:r>
            <a:r>
              <a:rPr lang="en-US" dirty="0" smtClean="0">
                <a:solidFill>
                  <a:schemeClr val="accent4"/>
                </a:solidFill>
              </a:rPr>
              <a:t>emphasize words</a:t>
            </a:r>
          </a:p>
        </p:txBody>
      </p:sp>
      <p:sp>
        <p:nvSpPr>
          <p:cNvPr id="5" name="Text Placeholder 4"/>
          <p:cNvSpPr>
            <a:spLocks noGrp="1"/>
          </p:cNvSpPr>
          <p:nvPr>
            <p:ph type="body" sz="quarter" idx="10"/>
          </p:nvPr>
        </p:nvSpPr>
        <p:spPr/>
        <p:txBody>
          <a:bodyPr/>
          <a:lstStyle/>
          <a:p>
            <a:r>
              <a:rPr lang="en-US" dirty="0" smtClean="0"/>
              <a:t>Subtitle, Tahoma Bold 22 pt</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 Column Slide with Heading</a:t>
            </a:r>
            <a:endParaRPr lang="en-US" dirty="0"/>
          </a:p>
        </p:txBody>
      </p:sp>
      <p:sp>
        <p:nvSpPr>
          <p:cNvPr id="3" name="Content Placeholder 2"/>
          <p:cNvSpPr>
            <a:spLocks noGrp="1"/>
          </p:cNvSpPr>
          <p:nvPr>
            <p:ph idx="1"/>
          </p:nvPr>
        </p:nvSpPr>
        <p:spPr/>
        <p:txBody>
          <a:bodyPr/>
          <a:lstStyle/>
          <a:p>
            <a:r>
              <a:rPr lang="en-US" dirty="0" smtClean="0"/>
              <a:t>First Bullet</a:t>
            </a:r>
          </a:p>
          <a:p>
            <a:r>
              <a:rPr lang="en-US" dirty="0" smtClean="0"/>
              <a:t>First Bullet</a:t>
            </a:r>
          </a:p>
          <a:p>
            <a:r>
              <a:rPr lang="en-US" dirty="0" smtClean="0"/>
              <a:t>First Bullet</a:t>
            </a:r>
          </a:p>
          <a:p>
            <a:pPr lvl="1"/>
            <a:r>
              <a:rPr lang="en-US" dirty="0" smtClean="0"/>
              <a:t>Second bullet</a:t>
            </a:r>
          </a:p>
          <a:p>
            <a:pPr lvl="1"/>
            <a:r>
              <a:rPr lang="en-US" dirty="0" smtClean="0"/>
              <a:t>Second bullet</a:t>
            </a:r>
          </a:p>
          <a:p>
            <a:pPr lvl="1"/>
            <a:r>
              <a:rPr lang="en-US" dirty="0" smtClean="0"/>
              <a:t>Second bullet</a:t>
            </a:r>
          </a:p>
          <a:p>
            <a:pPr lvl="2"/>
            <a:r>
              <a:rPr lang="en-US" dirty="0" smtClean="0"/>
              <a:t>Third bullet</a:t>
            </a:r>
            <a:endParaRPr lang="en-US" dirty="0"/>
          </a:p>
        </p:txBody>
      </p:sp>
      <p:sp>
        <p:nvSpPr>
          <p:cNvPr id="4" name="Content Placeholder 3"/>
          <p:cNvSpPr>
            <a:spLocks noGrp="1"/>
          </p:cNvSpPr>
          <p:nvPr>
            <p:ph idx="10"/>
          </p:nvPr>
        </p:nvSpPr>
        <p:spPr/>
        <p:txBody>
          <a:bodyPr/>
          <a:lstStyle/>
          <a:p>
            <a:r>
              <a:rPr lang="en-US" dirty="0" smtClean="0"/>
              <a:t>First Bullet</a:t>
            </a:r>
          </a:p>
          <a:p>
            <a:r>
              <a:rPr lang="en-US" dirty="0" smtClean="0"/>
              <a:t>First Bullet</a:t>
            </a:r>
          </a:p>
          <a:p>
            <a:r>
              <a:rPr lang="en-US" dirty="0" smtClean="0"/>
              <a:t>First Bullet</a:t>
            </a:r>
          </a:p>
          <a:p>
            <a:pPr lvl="1"/>
            <a:r>
              <a:rPr lang="en-US" dirty="0" smtClean="0"/>
              <a:t>Second bullet</a:t>
            </a:r>
          </a:p>
          <a:p>
            <a:pPr lvl="1"/>
            <a:r>
              <a:rPr lang="en-US" dirty="0" smtClean="0"/>
              <a:t>Second bullet</a:t>
            </a:r>
          </a:p>
          <a:p>
            <a:pPr lvl="1"/>
            <a:r>
              <a:rPr lang="en-US" dirty="0" smtClean="0"/>
              <a:t>Second bullet</a:t>
            </a:r>
          </a:p>
          <a:p>
            <a:pPr lvl="2"/>
            <a:r>
              <a:rPr lang="en-US" dirty="0" smtClean="0"/>
              <a:t>Third bullet</a:t>
            </a:r>
            <a:endParaRPr lang="en-US" dirty="0"/>
          </a:p>
        </p:txBody>
      </p:sp>
      <p:sp>
        <p:nvSpPr>
          <p:cNvPr id="7" name="Text Placeholder 6"/>
          <p:cNvSpPr>
            <a:spLocks noGrp="1"/>
          </p:cNvSpPr>
          <p:nvPr>
            <p:ph type="body" sz="quarter" idx="11"/>
          </p:nvPr>
        </p:nvSpPr>
        <p:spPr/>
        <p:txBody>
          <a:bodyPr/>
          <a:lstStyle/>
          <a:p>
            <a:r>
              <a:rPr lang="en-US" smtClean="0"/>
              <a:t>Column Heading</a:t>
            </a:r>
            <a:endParaRPr lang="en-US" dirty="0"/>
          </a:p>
        </p:txBody>
      </p:sp>
      <p:sp>
        <p:nvSpPr>
          <p:cNvPr id="8" name="Text Placeholder 7"/>
          <p:cNvSpPr>
            <a:spLocks noGrp="1"/>
          </p:cNvSpPr>
          <p:nvPr>
            <p:ph type="body" sz="quarter" idx="12"/>
          </p:nvPr>
        </p:nvSpPr>
        <p:spPr/>
        <p:txBody>
          <a:bodyPr/>
          <a:lstStyle/>
          <a:p>
            <a:r>
              <a:rPr lang="en-US" smtClean="0"/>
              <a:t>Column Heading</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Column Slide, No Heading</a:t>
            </a:r>
            <a:endParaRPr lang="en-US" dirty="0"/>
          </a:p>
        </p:txBody>
      </p:sp>
      <p:sp>
        <p:nvSpPr>
          <p:cNvPr id="6" name="Content Placeholder 5"/>
          <p:cNvSpPr>
            <a:spLocks noGrp="1"/>
          </p:cNvSpPr>
          <p:nvPr>
            <p:ph idx="1"/>
          </p:nvPr>
        </p:nvSpPr>
        <p:spPr/>
        <p:txBody>
          <a:bodyPr/>
          <a:lstStyle/>
          <a:p>
            <a:r>
              <a:rPr lang="en-US" dirty="0" smtClean="0"/>
              <a:t>First Bullet</a:t>
            </a:r>
          </a:p>
          <a:p>
            <a:r>
              <a:rPr lang="en-US" dirty="0" smtClean="0"/>
              <a:t>First Bullet</a:t>
            </a:r>
          </a:p>
          <a:p>
            <a:r>
              <a:rPr lang="en-US" dirty="0" smtClean="0"/>
              <a:t>First Bullet</a:t>
            </a:r>
          </a:p>
          <a:p>
            <a:pPr lvl="1"/>
            <a:r>
              <a:rPr lang="en-US" dirty="0" smtClean="0"/>
              <a:t>Second bullet</a:t>
            </a:r>
          </a:p>
          <a:p>
            <a:pPr lvl="1"/>
            <a:r>
              <a:rPr lang="en-US" dirty="0" smtClean="0"/>
              <a:t>Second bullet</a:t>
            </a:r>
          </a:p>
          <a:p>
            <a:pPr lvl="1"/>
            <a:r>
              <a:rPr lang="en-US" dirty="0" smtClean="0"/>
              <a:t>Second bullet</a:t>
            </a:r>
          </a:p>
          <a:p>
            <a:pPr lvl="2"/>
            <a:r>
              <a:rPr lang="en-US" dirty="0" smtClean="0"/>
              <a:t>Third bullet</a:t>
            </a:r>
            <a:endParaRPr lang="en-US" dirty="0"/>
          </a:p>
        </p:txBody>
      </p:sp>
      <p:sp>
        <p:nvSpPr>
          <p:cNvPr id="7" name="Content Placeholder 6"/>
          <p:cNvSpPr>
            <a:spLocks noGrp="1"/>
          </p:cNvSpPr>
          <p:nvPr>
            <p:ph idx="10"/>
          </p:nvPr>
        </p:nvSpPr>
        <p:spPr/>
        <p:txBody>
          <a:bodyPr/>
          <a:lstStyle/>
          <a:p>
            <a:r>
              <a:rPr lang="en-US" dirty="0" smtClean="0"/>
              <a:t>First Bullet</a:t>
            </a:r>
          </a:p>
          <a:p>
            <a:r>
              <a:rPr lang="en-US" dirty="0" smtClean="0"/>
              <a:t>First Bullet</a:t>
            </a:r>
          </a:p>
          <a:p>
            <a:r>
              <a:rPr lang="en-US" dirty="0" smtClean="0"/>
              <a:t>First Bullet</a:t>
            </a:r>
          </a:p>
          <a:p>
            <a:pPr lvl="1"/>
            <a:r>
              <a:rPr lang="en-US" dirty="0" smtClean="0"/>
              <a:t>Second bullet</a:t>
            </a:r>
          </a:p>
          <a:p>
            <a:pPr lvl="1"/>
            <a:r>
              <a:rPr lang="en-US" dirty="0" smtClean="0"/>
              <a:t>Second bullet</a:t>
            </a:r>
          </a:p>
          <a:p>
            <a:pPr lvl="1"/>
            <a:r>
              <a:rPr lang="en-US" dirty="0" smtClean="0"/>
              <a:t>Second bullet</a:t>
            </a:r>
          </a:p>
          <a:p>
            <a:pPr lvl="2"/>
            <a:r>
              <a:rPr lang="en-US" dirty="0" smtClean="0"/>
              <a:t>Third bullet</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62000" y="1981200"/>
            <a:ext cx="4197096" cy="3148865"/>
          </a:xfrm>
          <a:prstGeom prst="rect">
            <a:avLst/>
          </a:prstGeom>
          <a:ln>
            <a:noFill/>
          </a:ln>
          <a:effectLst>
            <a:outerShdw blurRad="292100" dist="139700" dir="2700000" algn="tl" rotWithShape="0">
              <a:srgbClr val="333333">
                <a:alpha val="65000"/>
              </a:srgbClr>
            </a:outerShdw>
          </a:effectLst>
        </p:spPr>
      </p:pic>
      <p:sp>
        <p:nvSpPr>
          <p:cNvPr id="1889284" name="Rectangle 4"/>
          <p:cNvSpPr>
            <a:spLocks noGrp="1" noChangeArrowheads="1"/>
          </p:cNvSpPr>
          <p:nvPr>
            <p:ph type="title"/>
          </p:nvPr>
        </p:nvSpPr>
        <p:spPr/>
        <p:txBody>
          <a:bodyPr/>
          <a:lstStyle/>
          <a:p>
            <a:r>
              <a:rPr lang="en-US" dirty="0" smtClean="0"/>
              <a:t>Copying Slides From Slide Sorter View Into the New Template</a:t>
            </a:r>
            <a:endParaRPr lang="en-US" dirty="0"/>
          </a:p>
        </p:txBody>
      </p:sp>
      <p:sp>
        <p:nvSpPr>
          <p:cNvPr id="1889286" name="Text Box 6"/>
          <p:cNvSpPr txBox="1">
            <a:spLocks noChangeArrowheads="1"/>
          </p:cNvSpPr>
          <p:nvPr/>
        </p:nvSpPr>
        <p:spPr bwMode="gray">
          <a:xfrm>
            <a:off x="685144" y="1624400"/>
            <a:ext cx="1673984" cy="246221"/>
          </a:xfrm>
          <a:prstGeom prst="rect">
            <a:avLst/>
          </a:prstGeom>
          <a:noFill/>
          <a:ln w="28575" algn="ctr">
            <a:noFill/>
            <a:miter lim="800000"/>
            <a:headEnd/>
            <a:tailEnd/>
          </a:ln>
          <a:effectLst/>
        </p:spPr>
        <p:txBody>
          <a:bodyPr wrap="none" tIns="0" rIns="0" bIns="0">
            <a:spAutoFit/>
          </a:bodyPr>
          <a:lstStyle/>
          <a:p>
            <a:pPr defTabSz="574675">
              <a:spcBef>
                <a:spcPct val="0"/>
              </a:spcBef>
            </a:pPr>
            <a:r>
              <a:rPr lang="en-US" sz="1600" dirty="0">
                <a:latin typeface="Tahoma" pitchFamily="34" charset="0"/>
                <a:ea typeface="Tahoma" pitchFamily="34" charset="0"/>
                <a:cs typeface="Tahoma" pitchFamily="34" charset="0"/>
              </a:rPr>
              <a:t>Your Working File</a:t>
            </a:r>
          </a:p>
        </p:txBody>
      </p:sp>
      <p:sp>
        <p:nvSpPr>
          <p:cNvPr id="1889288" name="Text Box 8"/>
          <p:cNvSpPr txBox="1">
            <a:spLocks noChangeArrowheads="1"/>
          </p:cNvSpPr>
          <p:nvPr/>
        </p:nvSpPr>
        <p:spPr bwMode="gray">
          <a:xfrm>
            <a:off x="2924710" y="5461431"/>
            <a:ext cx="1158149" cy="492443"/>
          </a:xfrm>
          <a:prstGeom prst="rect">
            <a:avLst/>
          </a:prstGeom>
          <a:noFill/>
          <a:ln w="28575" algn="ctr">
            <a:noFill/>
            <a:miter lim="800000"/>
            <a:headEnd/>
            <a:tailEnd/>
          </a:ln>
          <a:effectLst/>
        </p:spPr>
        <p:txBody>
          <a:bodyPr wrap="square" tIns="0" rIns="0" bIns="0">
            <a:spAutoFit/>
          </a:bodyPr>
          <a:lstStyle/>
          <a:p>
            <a:pPr algn="r" defTabSz="574675">
              <a:spcBef>
                <a:spcPct val="0"/>
              </a:spcBef>
            </a:pPr>
            <a:r>
              <a:rPr lang="en-US" sz="1600" dirty="0" smtClean="0">
                <a:latin typeface="Tahoma" pitchFamily="34" charset="0"/>
                <a:ea typeface="Tahoma" pitchFamily="34" charset="0"/>
                <a:cs typeface="Tahoma" pitchFamily="34" charset="0"/>
              </a:rPr>
              <a:t>MarkLogic</a:t>
            </a:r>
            <a:br>
              <a:rPr lang="en-US" sz="1600" dirty="0" smtClean="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Template</a:t>
            </a:r>
            <a:endParaRPr lang="en-US" sz="1600" dirty="0">
              <a:latin typeface="Tahoma" pitchFamily="34" charset="0"/>
              <a:ea typeface="Tahoma" pitchFamily="34" charset="0"/>
              <a:cs typeface="Tahoma" pitchFamily="34" charset="0"/>
            </a:endParaRPr>
          </a:p>
        </p:txBody>
      </p:sp>
      <p:sp>
        <p:nvSpPr>
          <p:cNvPr id="1889291" name="Text Box 11"/>
          <p:cNvSpPr txBox="1">
            <a:spLocks noChangeArrowheads="1"/>
          </p:cNvSpPr>
          <p:nvPr/>
        </p:nvSpPr>
        <p:spPr bwMode="gray">
          <a:xfrm>
            <a:off x="5280917" y="2273158"/>
            <a:ext cx="3277456" cy="307777"/>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2000" i="1" dirty="0" smtClean="0">
                <a:solidFill>
                  <a:schemeClr val="accent4"/>
                </a:solidFill>
                <a:latin typeface="Tahoma" pitchFamily="34" charset="0"/>
                <a:ea typeface="Tahoma" pitchFamily="34" charset="0"/>
                <a:cs typeface="Tahoma" pitchFamily="34" charset="0"/>
              </a:rPr>
              <a:t>Select all slides and copy</a:t>
            </a:r>
            <a:endParaRPr lang="en-US" sz="2000" i="1" dirty="0">
              <a:solidFill>
                <a:schemeClr val="accent4"/>
              </a:solidFill>
              <a:latin typeface="Tahoma" pitchFamily="34" charset="0"/>
              <a:ea typeface="Tahoma" pitchFamily="34" charset="0"/>
              <a:cs typeface="Tahoma" pitchFamily="34" charset="0"/>
            </a:endParaRPr>
          </a:p>
        </p:txBody>
      </p:sp>
      <p:grpSp>
        <p:nvGrpSpPr>
          <p:cNvPr id="12" name="Group 11"/>
          <p:cNvGrpSpPr/>
          <p:nvPr/>
        </p:nvGrpSpPr>
        <p:grpSpPr>
          <a:xfrm>
            <a:off x="8409202" y="685800"/>
            <a:ext cx="394097" cy="461665"/>
            <a:chOff x="8466354" y="358446"/>
            <a:chExt cx="394097" cy="461665"/>
          </a:xfrm>
        </p:grpSpPr>
        <p:sp>
          <p:nvSpPr>
            <p:cNvPr id="1889292" name="Oval 12"/>
            <p:cNvSpPr>
              <a:spLocks noChangeAspect="1" noChangeArrowheads="1"/>
            </p:cNvSpPr>
            <p:nvPr/>
          </p:nvSpPr>
          <p:spPr bwMode="invGray">
            <a:xfrm>
              <a:off x="8466354" y="392230"/>
              <a:ext cx="394097" cy="394097"/>
            </a:xfrm>
            <a:prstGeom prst="ellipse">
              <a:avLst/>
            </a:prstGeom>
            <a:solidFill>
              <a:schemeClr val="tx2"/>
            </a:solidFill>
            <a:ln w="28575" algn="ctr">
              <a:noFill/>
              <a:round/>
              <a:headEnd/>
              <a:tailEnd/>
            </a:ln>
            <a:effectLst/>
          </p:spPr>
          <p:txBody>
            <a:bodyPr wrap="none" tIns="0" rIns="0" bIns="0" anchor="ctr">
              <a:spAutoFit/>
            </a:bodyPr>
            <a:lstStyle/>
            <a:p>
              <a:endParaRPr lang="en-US" dirty="0"/>
            </a:p>
          </p:txBody>
        </p:sp>
        <p:sp>
          <p:nvSpPr>
            <p:cNvPr id="15" name="TextBox 14"/>
            <p:cNvSpPr txBox="1"/>
            <p:nvPr/>
          </p:nvSpPr>
          <p:spPr>
            <a:xfrm>
              <a:off x="8485308" y="358446"/>
              <a:ext cx="365806" cy="461665"/>
            </a:xfrm>
            <a:prstGeom prst="rect">
              <a:avLst/>
            </a:prstGeom>
            <a:noFill/>
          </p:spPr>
          <p:txBody>
            <a:bodyPr wrap="none" rtlCol="0">
              <a:spAutoFit/>
            </a:bodyPr>
            <a:lstStyle/>
            <a:p>
              <a:pPr algn="ctr"/>
              <a:r>
                <a:rPr lang="en-US" sz="2400" b="1" dirty="0" smtClean="0">
                  <a:solidFill>
                    <a:schemeClr val="bg1"/>
                  </a:solidFill>
                </a:rPr>
                <a:t>1</a:t>
              </a:r>
              <a:endParaRPr lang="en-US" sz="2400" b="1" dirty="0">
                <a:solidFill>
                  <a:schemeClr val="bg1"/>
                </a:solidFill>
              </a:endParaRPr>
            </a:p>
          </p:txBody>
        </p:sp>
      </p:grpSp>
      <p:pic>
        <p:nvPicPr>
          <p:cNvPr id="1028" name="Picture 4"/>
          <p:cNvPicPr>
            <a:picLocks noChangeAspect="1" noChangeArrowheads="1"/>
          </p:cNvPicPr>
          <p:nvPr/>
        </p:nvPicPr>
        <p:blipFill>
          <a:blip r:embed="rId4" cstate="print"/>
          <a:srcRect/>
          <a:stretch>
            <a:fillRect/>
          </a:stretch>
        </p:blipFill>
        <p:spPr bwMode="auto">
          <a:xfrm>
            <a:off x="4343400" y="2871978"/>
            <a:ext cx="4197096" cy="31478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1943099" y="1734979"/>
            <a:ext cx="4657725" cy="3494087"/>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rcRect l="50820" t="72131" r="40983" b="19126"/>
          <a:stretch>
            <a:fillRect/>
          </a:stretch>
        </p:blipFill>
        <p:spPr bwMode="auto">
          <a:xfrm>
            <a:off x="3415404" y="4281592"/>
            <a:ext cx="381000" cy="304800"/>
          </a:xfrm>
          <a:prstGeom prst="rect">
            <a:avLst/>
          </a:prstGeom>
          <a:ln>
            <a:noFill/>
          </a:ln>
          <a:effectLst/>
        </p:spPr>
      </p:pic>
      <p:sp>
        <p:nvSpPr>
          <p:cNvPr id="1894405" name="Line 5"/>
          <p:cNvSpPr>
            <a:spLocks noChangeShapeType="1"/>
          </p:cNvSpPr>
          <p:nvPr/>
        </p:nvSpPr>
        <p:spPr bwMode="gray">
          <a:xfrm flipV="1">
            <a:off x="2895600" y="2880615"/>
            <a:ext cx="3916533" cy="0"/>
          </a:xfrm>
          <a:prstGeom prst="line">
            <a:avLst/>
          </a:prstGeom>
          <a:noFill/>
          <a:ln w="38100">
            <a:solidFill>
              <a:schemeClr val="accent6"/>
            </a:solidFill>
            <a:round/>
            <a:headEnd/>
            <a:tailEnd/>
          </a:ln>
          <a:effectLst/>
        </p:spPr>
        <p:txBody>
          <a:bodyPr wrap="none" tIns="0" rIns="0" bIns="0" anchor="ctr"/>
          <a:lstStyle/>
          <a:p>
            <a:endParaRPr lang="en-US" dirty="0"/>
          </a:p>
        </p:txBody>
      </p:sp>
      <p:sp>
        <p:nvSpPr>
          <p:cNvPr id="1894402" name="Rectangle 2"/>
          <p:cNvSpPr>
            <a:spLocks noGrp="1" noChangeArrowheads="1"/>
          </p:cNvSpPr>
          <p:nvPr>
            <p:ph type="title"/>
          </p:nvPr>
        </p:nvSpPr>
        <p:spPr/>
        <p:txBody>
          <a:bodyPr/>
          <a:lstStyle/>
          <a:p>
            <a:r>
              <a:rPr lang="en-US" dirty="0" smtClean="0"/>
              <a:t>Copying Slides From Slide Sorter View Into the New Template</a:t>
            </a:r>
            <a:endParaRPr lang="en-US" dirty="0"/>
          </a:p>
        </p:txBody>
      </p:sp>
      <p:sp>
        <p:nvSpPr>
          <p:cNvPr id="1894406" name="Text Box 6"/>
          <p:cNvSpPr txBox="1">
            <a:spLocks noChangeArrowheads="1"/>
          </p:cNvSpPr>
          <p:nvPr/>
        </p:nvSpPr>
        <p:spPr bwMode="gray">
          <a:xfrm>
            <a:off x="6781800" y="2750409"/>
            <a:ext cx="2070278" cy="738664"/>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1600" i="1" dirty="0">
                <a:solidFill>
                  <a:schemeClr val="accent4"/>
                </a:solidFill>
                <a:latin typeface="Tahoma" pitchFamily="34" charset="0"/>
                <a:ea typeface="Tahoma" pitchFamily="34" charset="0"/>
                <a:cs typeface="Tahoma" pitchFamily="34" charset="0"/>
              </a:rPr>
              <a:t>Paste into </a:t>
            </a:r>
            <a:r>
              <a:rPr lang="en-US" sz="1600" i="1" dirty="0" smtClean="0">
                <a:solidFill>
                  <a:schemeClr val="accent4"/>
                </a:solidFill>
                <a:latin typeface="Tahoma" pitchFamily="34" charset="0"/>
                <a:ea typeface="Tahoma" pitchFamily="34" charset="0"/>
                <a:cs typeface="Tahoma" pitchFamily="34" charset="0"/>
              </a:rPr>
              <a:t>the MarkLogic Template</a:t>
            </a:r>
            <a:r>
              <a:rPr lang="en-US" sz="1600" i="1" dirty="0">
                <a:solidFill>
                  <a:schemeClr val="accent4"/>
                </a:solidFill>
                <a:latin typeface="Tahoma" pitchFamily="34" charset="0"/>
                <a:ea typeface="Tahoma" pitchFamily="34" charset="0"/>
                <a:cs typeface="Tahoma" pitchFamily="34" charset="0"/>
              </a:rPr>
              <a:t/>
            </a:r>
            <a:br>
              <a:rPr lang="en-US" sz="1600" i="1" dirty="0">
                <a:solidFill>
                  <a:schemeClr val="accent4"/>
                </a:solidFill>
                <a:latin typeface="Tahoma" pitchFamily="34" charset="0"/>
                <a:ea typeface="Tahoma" pitchFamily="34" charset="0"/>
                <a:cs typeface="Tahoma" pitchFamily="34" charset="0"/>
              </a:rPr>
            </a:br>
            <a:r>
              <a:rPr lang="en-US" sz="1600" i="1" dirty="0">
                <a:solidFill>
                  <a:schemeClr val="accent4"/>
                </a:solidFill>
                <a:latin typeface="Tahoma" pitchFamily="34" charset="0"/>
                <a:ea typeface="Tahoma" pitchFamily="34" charset="0"/>
                <a:cs typeface="Tahoma" pitchFamily="34" charset="0"/>
              </a:rPr>
              <a:t>in Slide Sorter </a:t>
            </a:r>
            <a:r>
              <a:rPr lang="en-US" sz="1600" i="1" dirty="0" smtClean="0">
                <a:solidFill>
                  <a:schemeClr val="accent4"/>
                </a:solidFill>
                <a:latin typeface="Tahoma" pitchFamily="34" charset="0"/>
                <a:ea typeface="Tahoma" pitchFamily="34" charset="0"/>
                <a:cs typeface="Tahoma" pitchFamily="34" charset="0"/>
              </a:rPr>
              <a:t>view</a:t>
            </a:r>
            <a:endParaRPr lang="en-US" sz="1600" i="1" dirty="0">
              <a:solidFill>
                <a:schemeClr val="accent4"/>
              </a:solidFill>
              <a:latin typeface="Tahoma" pitchFamily="34" charset="0"/>
              <a:ea typeface="Tahoma" pitchFamily="34" charset="0"/>
              <a:cs typeface="Tahoma" pitchFamily="34" charset="0"/>
            </a:endParaRPr>
          </a:p>
        </p:txBody>
      </p:sp>
      <p:sp>
        <p:nvSpPr>
          <p:cNvPr id="1894407" name="Rectangle 7"/>
          <p:cNvSpPr>
            <a:spLocks noChangeArrowheads="1"/>
          </p:cNvSpPr>
          <p:nvPr/>
        </p:nvSpPr>
        <p:spPr bwMode="gray">
          <a:xfrm>
            <a:off x="3352800" y="4325779"/>
            <a:ext cx="598310" cy="267703"/>
          </a:xfrm>
          <a:prstGeom prst="rect">
            <a:avLst/>
          </a:prstGeom>
          <a:noFill/>
          <a:ln w="38100" algn="ctr">
            <a:solidFill>
              <a:schemeClr val="accent6"/>
            </a:solidFill>
            <a:miter lim="800000"/>
            <a:headEnd/>
            <a:tailEnd/>
          </a:ln>
          <a:effectLst/>
        </p:spPr>
        <p:txBody>
          <a:bodyPr wrap="none" tIns="0" rIns="0" bIns="0" anchor="ctr"/>
          <a:lstStyle/>
          <a:p>
            <a:endParaRPr lang="en-US" dirty="0"/>
          </a:p>
        </p:txBody>
      </p:sp>
      <p:sp>
        <p:nvSpPr>
          <p:cNvPr id="1894408" name="Freeform 8"/>
          <p:cNvSpPr>
            <a:spLocks/>
          </p:cNvSpPr>
          <p:nvPr/>
        </p:nvSpPr>
        <p:spPr bwMode="gray">
          <a:xfrm flipV="1">
            <a:off x="3657600" y="4133971"/>
            <a:ext cx="3215641" cy="198120"/>
          </a:xfrm>
          <a:custGeom>
            <a:avLst/>
            <a:gdLst/>
            <a:ahLst/>
            <a:cxnLst>
              <a:cxn ang="0">
                <a:pos x="0" y="0"/>
              </a:cxn>
              <a:cxn ang="0">
                <a:pos x="0" y="239"/>
              </a:cxn>
              <a:cxn ang="0">
                <a:pos x="1025" y="239"/>
              </a:cxn>
            </a:cxnLst>
            <a:rect l="0" t="0" r="r" b="b"/>
            <a:pathLst>
              <a:path w="1025" h="239">
                <a:moveTo>
                  <a:pt x="0" y="0"/>
                </a:moveTo>
                <a:lnTo>
                  <a:pt x="0" y="239"/>
                </a:lnTo>
                <a:lnTo>
                  <a:pt x="1025" y="239"/>
                </a:lnTo>
              </a:path>
            </a:pathLst>
          </a:custGeom>
          <a:noFill/>
          <a:ln w="38100" cap="flat" cmpd="sng">
            <a:solidFill>
              <a:schemeClr val="accent6"/>
            </a:solidFill>
            <a:prstDash val="solid"/>
            <a:round/>
            <a:headEnd/>
            <a:tailEnd/>
          </a:ln>
          <a:effectLst/>
        </p:spPr>
        <p:txBody>
          <a:bodyPr wrap="none" tIns="0" rIns="0" bIns="0" anchor="ctr"/>
          <a:lstStyle/>
          <a:p>
            <a:endParaRPr lang="en-US" dirty="0"/>
          </a:p>
        </p:txBody>
      </p:sp>
      <p:sp>
        <p:nvSpPr>
          <p:cNvPr id="1894409" name="Text Box 9"/>
          <p:cNvSpPr txBox="1">
            <a:spLocks noChangeArrowheads="1"/>
          </p:cNvSpPr>
          <p:nvPr/>
        </p:nvSpPr>
        <p:spPr bwMode="gray">
          <a:xfrm>
            <a:off x="6844118" y="3996646"/>
            <a:ext cx="2299882" cy="246221"/>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1600" i="1" dirty="0" smtClean="0">
                <a:solidFill>
                  <a:schemeClr val="accent4"/>
                </a:solidFill>
                <a:latin typeface="Tahoma" pitchFamily="34" charset="0"/>
                <a:ea typeface="Tahoma" pitchFamily="34" charset="0"/>
                <a:cs typeface="Tahoma" pitchFamily="34" charset="0"/>
              </a:rPr>
              <a:t>Select Clipboard</a:t>
            </a:r>
            <a:endParaRPr lang="en-US" sz="1600" i="1" dirty="0">
              <a:solidFill>
                <a:schemeClr val="accent4"/>
              </a:solidFill>
              <a:latin typeface="Tahoma" pitchFamily="34" charset="0"/>
              <a:ea typeface="Tahoma" pitchFamily="34" charset="0"/>
              <a:cs typeface="Tahoma" pitchFamily="34" charset="0"/>
            </a:endParaRPr>
          </a:p>
        </p:txBody>
      </p:sp>
      <p:sp>
        <p:nvSpPr>
          <p:cNvPr id="1894413" name="Text Box 13"/>
          <p:cNvSpPr txBox="1">
            <a:spLocks noChangeArrowheads="1"/>
          </p:cNvSpPr>
          <p:nvPr/>
        </p:nvSpPr>
        <p:spPr bwMode="gray">
          <a:xfrm>
            <a:off x="4724400" y="5697379"/>
            <a:ext cx="3751186" cy="246221"/>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1600" i="1" dirty="0">
                <a:solidFill>
                  <a:schemeClr val="accent4"/>
                </a:solidFill>
                <a:latin typeface="Tahoma" pitchFamily="34" charset="0"/>
                <a:ea typeface="Tahoma" pitchFamily="34" charset="0"/>
                <a:cs typeface="Tahoma" pitchFamily="34" charset="0"/>
              </a:rPr>
              <a:t>Select </a:t>
            </a:r>
            <a:r>
              <a:rPr lang="en-US" sz="1600" i="1" dirty="0" smtClean="0">
                <a:solidFill>
                  <a:schemeClr val="accent4"/>
                </a:solidFill>
                <a:latin typeface="Tahoma" pitchFamily="34" charset="0"/>
                <a:ea typeface="Tahoma" pitchFamily="34" charset="0"/>
                <a:cs typeface="Tahoma" pitchFamily="34" charset="0"/>
              </a:rPr>
              <a:t>“Use Destination Theme”</a:t>
            </a:r>
            <a:endParaRPr lang="en-US" sz="1600" i="1" dirty="0">
              <a:solidFill>
                <a:schemeClr val="accent4"/>
              </a:solidFill>
              <a:latin typeface="Tahoma" pitchFamily="34" charset="0"/>
              <a:ea typeface="Tahoma" pitchFamily="34" charset="0"/>
              <a:cs typeface="Tahoma" pitchFamily="34" charset="0"/>
            </a:endParaRPr>
          </a:p>
        </p:txBody>
      </p:sp>
      <p:sp>
        <p:nvSpPr>
          <p:cNvPr id="18" name="Text Box 6"/>
          <p:cNvSpPr txBox="1">
            <a:spLocks noChangeArrowheads="1"/>
          </p:cNvSpPr>
          <p:nvPr/>
        </p:nvSpPr>
        <p:spPr bwMode="gray">
          <a:xfrm>
            <a:off x="298525" y="2039779"/>
            <a:ext cx="1393115" cy="492443"/>
          </a:xfrm>
          <a:prstGeom prst="rect">
            <a:avLst/>
          </a:prstGeom>
          <a:noFill/>
          <a:ln w="28575" algn="ctr">
            <a:noFill/>
            <a:miter lim="800000"/>
            <a:headEnd/>
            <a:tailEnd/>
          </a:ln>
          <a:effectLst/>
        </p:spPr>
        <p:txBody>
          <a:bodyPr wrap="square" tIns="0" rIns="0" bIns="0">
            <a:spAutoFit/>
          </a:bodyPr>
          <a:lstStyle/>
          <a:p>
            <a:pPr algn="r" defTabSz="574675">
              <a:spcBef>
                <a:spcPct val="0"/>
              </a:spcBef>
            </a:pPr>
            <a:r>
              <a:rPr lang="en-US" sz="1600" dirty="0" smtClean="0">
                <a:latin typeface="Tahoma" pitchFamily="34" charset="0"/>
                <a:ea typeface="Tahoma" pitchFamily="34" charset="0"/>
                <a:cs typeface="Tahoma" pitchFamily="34" charset="0"/>
              </a:rPr>
              <a:t>MarkLogic Template</a:t>
            </a:r>
            <a:endParaRPr lang="en-US" sz="1600" dirty="0">
              <a:latin typeface="Tahoma" pitchFamily="34" charset="0"/>
              <a:ea typeface="Tahoma" pitchFamily="34" charset="0"/>
              <a:cs typeface="Tahoma" pitchFamily="34" charset="0"/>
            </a:endParaRPr>
          </a:p>
        </p:txBody>
      </p:sp>
      <p:grpSp>
        <p:nvGrpSpPr>
          <p:cNvPr id="15" name="Group 14"/>
          <p:cNvGrpSpPr/>
          <p:nvPr/>
        </p:nvGrpSpPr>
        <p:grpSpPr>
          <a:xfrm>
            <a:off x="8409202" y="685800"/>
            <a:ext cx="394097" cy="461665"/>
            <a:chOff x="8466354" y="358446"/>
            <a:chExt cx="394097" cy="461665"/>
          </a:xfrm>
        </p:grpSpPr>
        <p:sp>
          <p:nvSpPr>
            <p:cNvPr id="16" name="Oval 12"/>
            <p:cNvSpPr>
              <a:spLocks noChangeAspect="1" noChangeArrowheads="1"/>
            </p:cNvSpPr>
            <p:nvPr/>
          </p:nvSpPr>
          <p:spPr bwMode="invGray">
            <a:xfrm>
              <a:off x="8466354" y="392230"/>
              <a:ext cx="394097" cy="394097"/>
            </a:xfrm>
            <a:prstGeom prst="ellipse">
              <a:avLst/>
            </a:prstGeom>
            <a:solidFill>
              <a:schemeClr val="tx2"/>
            </a:solidFill>
            <a:ln w="28575" algn="ctr">
              <a:noFill/>
              <a:round/>
              <a:headEnd/>
              <a:tailEnd/>
            </a:ln>
            <a:effectLst/>
          </p:spPr>
          <p:txBody>
            <a:bodyPr wrap="none" tIns="0" rIns="0" bIns="0" anchor="ctr">
              <a:spAutoFit/>
            </a:bodyPr>
            <a:lstStyle/>
            <a:p>
              <a:endParaRPr lang="en-US" dirty="0"/>
            </a:p>
          </p:txBody>
        </p:sp>
        <p:sp>
          <p:nvSpPr>
            <p:cNvPr id="17" name="TextBox 16"/>
            <p:cNvSpPr txBox="1"/>
            <p:nvPr/>
          </p:nvSpPr>
          <p:spPr>
            <a:xfrm>
              <a:off x="8485308" y="358446"/>
              <a:ext cx="365806" cy="461665"/>
            </a:xfrm>
            <a:prstGeom prst="rect">
              <a:avLst/>
            </a:prstGeom>
            <a:noFill/>
          </p:spPr>
          <p:txBody>
            <a:bodyPr wrap="none" rtlCol="0">
              <a:spAutoFit/>
            </a:bodyPr>
            <a:lstStyle/>
            <a:p>
              <a:pPr algn="ctr"/>
              <a:r>
                <a:rPr lang="en-US" sz="2400" b="1" dirty="0" smtClean="0">
                  <a:solidFill>
                    <a:schemeClr val="bg1"/>
                  </a:solidFill>
                </a:rPr>
                <a:t>2</a:t>
              </a:r>
              <a:endParaRPr lang="en-US" sz="2400" b="1" dirty="0">
                <a:solidFill>
                  <a:schemeClr val="bg1"/>
                </a:solidFill>
              </a:endParaRPr>
            </a:p>
          </p:txBody>
        </p:sp>
      </p:grpSp>
      <p:pic>
        <p:nvPicPr>
          <p:cNvPr id="2052" name="Picture 4"/>
          <p:cNvPicPr>
            <a:picLocks noChangeAspect="1" noChangeArrowheads="1"/>
          </p:cNvPicPr>
          <p:nvPr/>
        </p:nvPicPr>
        <p:blipFill>
          <a:blip r:embed="rId5" cstate="print"/>
          <a:srcRect t="63905"/>
          <a:stretch>
            <a:fillRect/>
          </a:stretch>
        </p:blipFill>
        <p:spPr bwMode="auto">
          <a:xfrm>
            <a:off x="547688" y="4902653"/>
            <a:ext cx="3262313" cy="774700"/>
          </a:xfrm>
          <a:prstGeom prst="rect">
            <a:avLst/>
          </a:prstGeom>
          <a:ln>
            <a:noFill/>
          </a:ln>
          <a:effectLst>
            <a:outerShdw blurRad="292100" dist="139700" dir="2700000" algn="tl" rotWithShape="0">
              <a:srgbClr val="333333">
                <a:alpha val="65000"/>
              </a:srgbClr>
            </a:outerShdw>
          </a:effectLst>
        </p:spPr>
      </p:pic>
      <p:sp>
        <p:nvSpPr>
          <p:cNvPr id="1894415" name="Freeform 15"/>
          <p:cNvSpPr>
            <a:spLocks/>
          </p:cNvSpPr>
          <p:nvPr/>
        </p:nvSpPr>
        <p:spPr bwMode="gray">
          <a:xfrm flipH="1">
            <a:off x="3595688" y="5534842"/>
            <a:ext cx="1295400" cy="148249"/>
          </a:xfrm>
          <a:custGeom>
            <a:avLst/>
            <a:gdLst/>
            <a:ahLst/>
            <a:cxnLst>
              <a:cxn ang="0">
                <a:pos x="281" y="0"/>
              </a:cxn>
              <a:cxn ang="0">
                <a:pos x="0" y="0"/>
              </a:cxn>
              <a:cxn ang="0">
                <a:pos x="0" y="295"/>
              </a:cxn>
            </a:cxnLst>
            <a:rect l="0" t="0" r="r" b="b"/>
            <a:pathLst>
              <a:path w="281" h="295">
                <a:moveTo>
                  <a:pt x="281" y="0"/>
                </a:moveTo>
                <a:lnTo>
                  <a:pt x="0" y="0"/>
                </a:lnTo>
                <a:lnTo>
                  <a:pt x="0" y="295"/>
                </a:lnTo>
              </a:path>
            </a:pathLst>
          </a:custGeom>
          <a:noFill/>
          <a:ln w="38100" cap="flat" cmpd="sng">
            <a:solidFill>
              <a:schemeClr val="accent6"/>
            </a:solidFill>
            <a:prstDash val="solid"/>
            <a:round/>
            <a:headEnd/>
            <a:tailEnd/>
          </a:ln>
          <a:effectLst/>
        </p:spPr>
        <p:txBody>
          <a:bodyPr wrap="none" tIns="0" rIns="0" bIns="0" anchor="ct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94405"/>
                                        </p:tgtEl>
                                        <p:attrNameLst>
                                          <p:attrName>style.visibility</p:attrName>
                                        </p:attrNameLst>
                                      </p:cBhvr>
                                      <p:to>
                                        <p:strVal val="visible"/>
                                      </p:to>
                                    </p:set>
                                    <p:animEffect transition="in" filter="wipe(right)">
                                      <p:cBhvr>
                                        <p:cTn id="7" dur="500"/>
                                        <p:tgtEl>
                                          <p:spTgt spid="189440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94409"/>
                                        </p:tgtEl>
                                        <p:attrNameLst>
                                          <p:attrName>style.visibility</p:attrName>
                                        </p:attrNameLst>
                                      </p:cBhvr>
                                      <p:to>
                                        <p:strVal val="visible"/>
                                      </p:to>
                                    </p:set>
                                    <p:animEffect transition="in" filter="fade">
                                      <p:cBhvr>
                                        <p:cTn id="11" dur="500"/>
                                        <p:tgtEl>
                                          <p:spTgt spid="189440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894408"/>
                                        </p:tgtEl>
                                        <p:attrNameLst>
                                          <p:attrName>style.visibility</p:attrName>
                                        </p:attrNameLst>
                                      </p:cBhvr>
                                      <p:to>
                                        <p:strVal val="visible"/>
                                      </p:to>
                                    </p:set>
                                    <p:animEffect transition="in" filter="wipe(right)">
                                      <p:cBhvr>
                                        <p:cTn id="15" dur="500"/>
                                        <p:tgtEl>
                                          <p:spTgt spid="1894408"/>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1894407"/>
                                        </p:tgtEl>
                                        <p:attrNameLst>
                                          <p:attrName>style.visibility</p:attrName>
                                        </p:attrNameLst>
                                      </p:cBhvr>
                                      <p:to>
                                        <p:strVal val="visible"/>
                                      </p:to>
                                    </p:set>
                                    <p:animEffect transition="in" filter="wedge">
                                      <p:cBhvr>
                                        <p:cTn id="19" dur="500"/>
                                        <p:tgtEl>
                                          <p:spTgt spid="189440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94413"/>
                                        </p:tgtEl>
                                        <p:attrNameLst>
                                          <p:attrName>style.visibility</p:attrName>
                                        </p:attrNameLst>
                                      </p:cBhvr>
                                      <p:to>
                                        <p:strVal val="visible"/>
                                      </p:to>
                                    </p:set>
                                    <p:animEffect transition="in" filter="fade">
                                      <p:cBhvr>
                                        <p:cTn id="23" dur="500"/>
                                        <p:tgtEl>
                                          <p:spTgt spid="18944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894415"/>
                                        </p:tgtEl>
                                        <p:attrNameLst>
                                          <p:attrName>style.visibility</p:attrName>
                                        </p:attrNameLst>
                                      </p:cBhvr>
                                      <p:to>
                                        <p:strVal val="visible"/>
                                      </p:to>
                                    </p:set>
                                    <p:animEffect transition="in" filter="wipe(right)">
                                      <p:cBhvr>
                                        <p:cTn id="27" dur="500"/>
                                        <p:tgtEl>
                                          <p:spTgt spid="1894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05" grpId="0" animBg="1"/>
      <p:bldP spid="1894407" grpId="0" animBg="1"/>
      <p:bldP spid="1894408" grpId="0" animBg="1"/>
      <p:bldP spid="1894409" grpId="0"/>
      <p:bldP spid="1894413" grpId="0"/>
      <p:bldP spid="1894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533400" y="1739900"/>
            <a:ext cx="5900737" cy="4432300"/>
          </a:xfrm>
          <a:prstGeom prst="rect">
            <a:avLst/>
          </a:prstGeom>
          <a:ln>
            <a:noFill/>
          </a:ln>
          <a:effectLst>
            <a:outerShdw blurRad="292100" dist="139700" dir="2700000" algn="tl" rotWithShape="0">
              <a:srgbClr val="333333">
                <a:alpha val="65000"/>
              </a:srgbClr>
            </a:outerShdw>
          </a:effectLst>
        </p:spPr>
      </p:pic>
      <p:sp>
        <p:nvSpPr>
          <p:cNvPr id="1894402" name="Rectangle 2"/>
          <p:cNvSpPr>
            <a:spLocks noGrp="1" noChangeArrowheads="1"/>
          </p:cNvSpPr>
          <p:nvPr>
            <p:ph type="title"/>
          </p:nvPr>
        </p:nvSpPr>
        <p:spPr/>
        <p:txBody>
          <a:bodyPr/>
          <a:lstStyle/>
          <a:p>
            <a:r>
              <a:rPr lang="en-US" dirty="0" smtClean="0"/>
              <a:t>Applying the Theme and Slide Layouts to Your New File</a:t>
            </a:r>
            <a:endParaRPr lang="en-US" dirty="0"/>
          </a:p>
        </p:txBody>
      </p:sp>
      <p:sp>
        <p:nvSpPr>
          <p:cNvPr id="18" name="Text Box 6"/>
          <p:cNvSpPr txBox="1">
            <a:spLocks noChangeArrowheads="1"/>
          </p:cNvSpPr>
          <p:nvPr/>
        </p:nvSpPr>
        <p:spPr bwMode="gray">
          <a:xfrm>
            <a:off x="461057" y="1441793"/>
            <a:ext cx="1330557" cy="246221"/>
          </a:xfrm>
          <a:prstGeom prst="rect">
            <a:avLst/>
          </a:prstGeom>
          <a:noFill/>
          <a:ln w="28575" algn="ctr">
            <a:noFill/>
            <a:miter lim="800000"/>
            <a:headEnd/>
            <a:tailEnd/>
          </a:ln>
          <a:effectLst/>
        </p:spPr>
        <p:txBody>
          <a:bodyPr wrap="none" tIns="0" rIns="0" bIns="0">
            <a:spAutoFit/>
          </a:bodyPr>
          <a:lstStyle/>
          <a:p>
            <a:pPr algn="l" defTabSz="574675">
              <a:spcBef>
                <a:spcPct val="0"/>
              </a:spcBef>
            </a:pPr>
            <a:r>
              <a:rPr lang="en-US" sz="1600" dirty="0" smtClean="0">
                <a:latin typeface="Tahoma" pitchFamily="34" charset="0"/>
                <a:ea typeface="Tahoma" pitchFamily="34" charset="0"/>
                <a:cs typeface="Tahoma" pitchFamily="34" charset="0"/>
              </a:rPr>
              <a:t>Your New File</a:t>
            </a:r>
            <a:endParaRPr lang="en-US" sz="1600" dirty="0">
              <a:latin typeface="Tahoma" pitchFamily="34" charset="0"/>
              <a:ea typeface="Tahoma" pitchFamily="34" charset="0"/>
              <a:cs typeface="Tahoma" pitchFamily="34" charset="0"/>
            </a:endParaRPr>
          </a:p>
        </p:txBody>
      </p:sp>
      <p:sp>
        <p:nvSpPr>
          <p:cNvPr id="16" name="Text Box 6"/>
          <p:cNvSpPr txBox="1">
            <a:spLocks noChangeArrowheads="1"/>
          </p:cNvSpPr>
          <p:nvPr/>
        </p:nvSpPr>
        <p:spPr bwMode="gray">
          <a:xfrm>
            <a:off x="6658586" y="1511300"/>
            <a:ext cx="1752600" cy="738664"/>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1600" i="1" dirty="0" smtClean="0">
                <a:solidFill>
                  <a:schemeClr val="accent4"/>
                </a:solidFill>
                <a:latin typeface="Tahoma" pitchFamily="34" charset="0"/>
                <a:ea typeface="Tahoma" pitchFamily="34" charset="0"/>
                <a:cs typeface="Tahoma" pitchFamily="34" charset="0"/>
              </a:rPr>
              <a:t>Right-click and select desired slide layout</a:t>
            </a:r>
            <a:endParaRPr lang="en-US" sz="1600" i="1" dirty="0">
              <a:solidFill>
                <a:schemeClr val="accent4"/>
              </a:solidFill>
              <a:latin typeface="Tahoma" pitchFamily="34" charset="0"/>
              <a:ea typeface="Tahoma" pitchFamily="34" charset="0"/>
              <a:cs typeface="Tahoma" pitchFamily="34" charset="0"/>
            </a:endParaRPr>
          </a:p>
        </p:txBody>
      </p:sp>
      <p:sp>
        <p:nvSpPr>
          <p:cNvPr id="17" name="Freeform 8"/>
          <p:cNvSpPr>
            <a:spLocks/>
          </p:cNvSpPr>
          <p:nvPr/>
        </p:nvSpPr>
        <p:spPr bwMode="gray">
          <a:xfrm flipV="1">
            <a:off x="4038600" y="1631740"/>
            <a:ext cx="2590800" cy="2315497"/>
          </a:xfrm>
          <a:custGeom>
            <a:avLst/>
            <a:gdLst/>
            <a:ahLst/>
            <a:cxnLst>
              <a:cxn ang="0">
                <a:pos x="0" y="0"/>
              </a:cxn>
              <a:cxn ang="0">
                <a:pos x="0" y="239"/>
              </a:cxn>
              <a:cxn ang="0">
                <a:pos x="1025" y="239"/>
              </a:cxn>
            </a:cxnLst>
            <a:rect l="0" t="0" r="r" b="b"/>
            <a:pathLst>
              <a:path w="1025" h="239">
                <a:moveTo>
                  <a:pt x="0" y="0"/>
                </a:moveTo>
                <a:lnTo>
                  <a:pt x="0" y="239"/>
                </a:lnTo>
                <a:lnTo>
                  <a:pt x="1025" y="239"/>
                </a:lnTo>
              </a:path>
            </a:pathLst>
          </a:custGeom>
          <a:noFill/>
          <a:ln w="38100" cap="flat" cmpd="sng">
            <a:solidFill>
              <a:schemeClr val="accent6"/>
            </a:solidFill>
            <a:prstDash val="solid"/>
            <a:round/>
            <a:headEnd/>
            <a:tailEnd/>
          </a:ln>
          <a:effectLst/>
        </p:spPr>
        <p:txBody>
          <a:bodyPr wrap="none" tIns="0" rIns="0" bIns="0" anchor="ctr"/>
          <a:lstStyle/>
          <a:p>
            <a:endParaRPr lang="en-US" dirty="0"/>
          </a:p>
        </p:txBody>
      </p:sp>
      <p:grpSp>
        <p:nvGrpSpPr>
          <p:cNvPr id="11" name="Group 10"/>
          <p:cNvGrpSpPr/>
          <p:nvPr/>
        </p:nvGrpSpPr>
        <p:grpSpPr>
          <a:xfrm>
            <a:off x="8409202" y="685800"/>
            <a:ext cx="394097" cy="461665"/>
            <a:chOff x="8466354" y="358446"/>
            <a:chExt cx="394097" cy="461665"/>
          </a:xfrm>
        </p:grpSpPr>
        <p:sp>
          <p:nvSpPr>
            <p:cNvPr id="12" name="Oval 12"/>
            <p:cNvSpPr>
              <a:spLocks noChangeAspect="1" noChangeArrowheads="1"/>
            </p:cNvSpPr>
            <p:nvPr/>
          </p:nvSpPr>
          <p:spPr bwMode="invGray">
            <a:xfrm>
              <a:off x="8466354" y="392230"/>
              <a:ext cx="394097" cy="394097"/>
            </a:xfrm>
            <a:prstGeom prst="ellipse">
              <a:avLst/>
            </a:prstGeom>
            <a:solidFill>
              <a:schemeClr val="tx2"/>
            </a:solidFill>
            <a:ln w="28575" algn="ctr">
              <a:noFill/>
              <a:round/>
              <a:headEnd/>
              <a:tailEnd/>
            </a:ln>
            <a:effectLst/>
          </p:spPr>
          <p:txBody>
            <a:bodyPr wrap="none" tIns="0" rIns="0" bIns="0" anchor="ctr">
              <a:spAutoFit/>
            </a:bodyPr>
            <a:lstStyle/>
            <a:p>
              <a:endParaRPr lang="en-US" dirty="0"/>
            </a:p>
          </p:txBody>
        </p:sp>
        <p:sp>
          <p:nvSpPr>
            <p:cNvPr id="15" name="TextBox 14"/>
            <p:cNvSpPr txBox="1"/>
            <p:nvPr/>
          </p:nvSpPr>
          <p:spPr>
            <a:xfrm>
              <a:off x="8485308" y="358446"/>
              <a:ext cx="365806" cy="461665"/>
            </a:xfrm>
            <a:prstGeom prst="rect">
              <a:avLst/>
            </a:prstGeom>
            <a:noFill/>
          </p:spPr>
          <p:txBody>
            <a:bodyPr wrap="none" rtlCol="0">
              <a:spAutoFit/>
            </a:bodyPr>
            <a:lstStyle/>
            <a:p>
              <a:pPr algn="ctr"/>
              <a:r>
                <a:rPr lang="en-US" sz="2400" b="1" dirty="0" smtClean="0">
                  <a:solidFill>
                    <a:schemeClr val="bg1"/>
                  </a:solidFill>
                </a:rPr>
                <a:t>3</a:t>
              </a:r>
              <a:endParaRPr lang="en-US" sz="2400" b="1" dirty="0">
                <a:solidFill>
                  <a:schemeClr val="bg1"/>
                </a:solidFill>
              </a:endParaRPr>
            </a:p>
          </p:txBody>
        </p:sp>
      </p:grpSp>
      <p:sp>
        <p:nvSpPr>
          <p:cNvPr id="21" name="Text Box 6"/>
          <p:cNvSpPr txBox="1">
            <a:spLocks noChangeArrowheads="1"/>
          </p:cNvSpPr>
          <p:nvPr/>
        </p:nvSpPr>
        <p:spPr bwMode="gray">
          <a:xfrm>
            <a:off x="6658586" y="3933331"/>
            <a:ext cx="2256814" cy="246221"/>
          </a:xfrm>
          <a:prstGeom prst="rect">
            <a:avLst/>
          </a:prstGeom>
          <a:noFill/>
          <a:ln w="28575" algn="ctr">
            <a:noFill/>
            <a:miter lim="800000"/>
            <a:headEnd/>
            <a:tailEnd/>
          </a:ln>
          <a:effectLst/>
        </p:spPr>
        <p:txBody>
          <a:bodyPr wrap="square" tIns="0" rIns="0" bIns="0">
            <a:spAutoFit/>
          </a:bodyPr>
          <a:lstStyle/>
          <a:p>
            <a:pPr algn="l" defTabSz="574675">
              <a:spcBef>
                <a:spcPct val="0"/>
              </a:spcBef>
            </a:pPr>
            <a:r>
              <a:rPr lang="en-US" sz="1600" i="1" dirty="0" smtClean="0">
                <a:solidFill>
                  <a:schemeClr val="accent4"/>
                </a:solidFill>
                <a:latin typeface="Tahoma" pitchFamily="34" charset="0"/>
                <a:ea typeface="Tahoma" pitchFamily="34" charset="0"/>
                <a:cs typeface="Tahoma" pitchFamily="34" charset="0"/>
              </a:rPr>
              <a:t>“Reset” slide layout</a:t>
            </a:r>
            <a:endParaRPr lang="en-US" sz="1600" i="1" dirty="0">
              <a:solidFill>
                <a:schemeClr val="accent4"/>
              </a:solidFill>
              <a:latin typeface="Tahoma" pitchFamily="34" charset="0"/>
              <a:ea typeface="Tahoma" pitchFamily="34" charset="0"/>
              <a:cs typeface="Tahoma" pitchFamily="34" charset="0"/>
            </a:endParaRPr>
          </a:p>
        </p:txBody>
      </p:sp>
      <p:pic>
        <p:nvPicPr>
          <p:cNvPr id="20" name="Picture 19" descr="Apply-Layout-5.jpg"/>
          <p:cNvPicPr>
            <a:picLocks noChangeAspect="1"/>
          </p:cNvPicPr>
          <p:nvPr/>
        </p:nvPicPr>
        <p:blipFill>
          <a:blip r:embed="rId4" cstate="print"/>
          <a:srcRect b="616"/>
          <a:stretch>
            <a:fillRect/>
          </a:stretch>
        </p:blipFill>
        <p:spPr>
          <a:xfrm>
            <a:off x="6768950" y="4283170"/>
            <a:ext cx="2198864" cy="1770278"/>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53"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par>
                                <p:cTn id="14" presetID="63" presetClass="path" presetSubtype="0" accel="50000" decel="50000" fill="hold" nodeType="withEffect">
                                  <p:stCondLst>
                                    <p:cond delay="1000"/>
                                  </p:stCondLst>
                                  <p:childTnLst>
                                    <p:animMotion origin="layout" path="M -0.63958 -0.44147 L 1.11111E-6 4.63211E-6 " pathEditMode="relative" rAng="0" ptsTypes="AA">
                                      <p:cBhvr>
                                        <p:cTn id="15" dur="1000" fill="hold"/>
                                        <p:tgtEl>
                                          <p:spTgt spid="20"/>
                                        </p:tgtEl>
                                        <p:attrNameLst>
                                          <p:attrName>ppt_x</p:attrName>
                                          <p:attrName>ppt_y</p:attrName>
                                        </p:attrNameLst>
                                      </p:cBhvr>
                                      <p:rCtr x="32000" y="22100"/>
                                    </p:animMotion>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theme/theme1.xml><?xml version="1.0" encoding="utf-8"?>
<a:theme xmlns:a="http://schemas.openxmlformats.org/drawingml/2006/main" name="2012_MarkLogic_PPT_Template_PC">
  <a:themeElements>
    <a:clrScheme name="MarkLogic">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MarkLogic PPT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5CD"/>
        </a:solidFill>
        <a:ln w="9525" algn="ctr">
          <a:solidFill>
            <a:srgbClr val="A3AC60"/>
          </a:solidFill>
          <a:miter lim="800000"/>
          <a:headEnd/>
          <a:tailEnd/>
        </a:ln>
        <a:effectLst/>
      </a:spPr>
      <a:bodyPr wrap="none" rtlCol="0" anchor="ctr"/>
      <a:lstStyle>
        <a:defPPr algn="ctr">
          <a:defRPr>
            <a:solidFill>
              <a:schemeClr val="tx1"/>
            </a:solidFill>
            <a:latin typeface="Tahoma" pitchFamily="34" charset="0"/>
            <a:cs typeface="Tahoma" pitchFamily="34" charset="0"/>
          </a:defRPr>
        </a:defPPr>
      </a:lstStyle>
    </a:spDef>
    <a:lnDef>
      <a:spPr>
        <a:ln>
          <a:solidFill>
            <a:schemeClr val="tx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Tahoma" pitchFamily="34" charset="0"/>
            <a:cs typeface="Tahom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Colors">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414141"/>
    </a:dk1>
    <a:lt1>
      <a:srgbClr val="FFFFFF"/>
    </a:lt1>
    <a:dk2>
      <a:srgbClr val="D92231"/>
    </a:dk2>
    <a:lt2>
      <a:srgbClr val="FFFFFF"/>
    </a:lt2>
    <a:accent1>
      <a:srgbClr val="A9B533"/>
    </a:accent1>
    <a:accent2>
      <a:srgbClr val="FDB813"/>
    </a:accent2>
    <a:accent3>
      <a:srgbClr val="008CCB"/>
    </a:accent3>
    <a:accent4>
      <a:srgbClr val="8A9B3C"/>
    </a:accent4>
    <a:accent5>
      <a:srgbClr val="EC7D1E"/>
    </a:accent5>
    <a:accent6>
      <a:srgbClr val="00649D"/>
    </a:accent6>
    <a:hlink>
      <a:srgbClr val="414141"/>
    </a:hlink>
    <a:folHlink>
      <a:srgbClr val="0042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2012_MarkLogic_PPT_Template_PC</Template>
  <TotalTime>15</TotalTime>
  <Words>655</Words>
  <Application>Microsoft Office PowerPoint</Application>
  <PresentationFormat>On-screen Show (4:3)</PresentationFormat>
  <Paragraphs>219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2012_MarkLogic_PPT_Template_PC</vt:lpstr>
      <vt:lpstr> CodeUp: Marking up Programming Languages and the winding road to an XML Syntax.</vt:lpstr>
      <vt:lpstr>Marking Up Programming Languages</vt:lpstr>
      <vt:lpstr>Default Bullet Slide Master</vt:lpstr>
      <vt:lpstr>Bullet Slide with Subtitle</vt:lpstr>
      <vt:lpstr>Two Column Slide with Heading</vt:lpstr>
      <vt:lpstr>Two Column Slide, No Heading</vt:lpstr>
      <vt:lpstr>Copying Slides From Slide Sorter View Into the New Template</vt:lpstr>
      <vt:lpstr>Copying Slides From Slide Sorter View Into the New Template</vt:lpstr>
      <vt:lpstr>Applying the Theme and Slide Layouts to Your New File</vt:lpstr>
      <vt:lpstr>Color Palette</vt:lpstr>
      <vt:lpstr>Color Palette Usage</vt:lpstr>
      <vt:lpstr>Working With Charts in PowerPoint 2007</vt:lpstr>
      <vt:lpstr>Creating Custom Charts in  PowerPoint 2007</vt:lpstr>
      <vt:lpstr>Creating Custom Charts in  PowerPoint 2007</vt:lpstr>
      <vt:lpstr>Creating Custom Charts in  PowerPoint 2007</vt:lpstr>
      <vt:lpstr>Column Chart</vt:lpstr>
      <vt:lpstr>Bar Chart</vt:lpstr>
      <vt:lpstr>Line Chart</vt:lpstr>
      <vt:lpstr>Pie Chart</vt:lpstr>
      <vt:lpstr>Default Table Style</vt:lpstr>
      <vt:lpstr>Header Only Layout</vt:lpstr>
      <vt:lpstr>PowerPoint Presentation</vt:lpstr>
      <vt:lpstr>PowerPoint Presentation</vt:lpstr>
    </vt:vector>
  </TitlesOfParts>
  <Company>Epocrates,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CodeUp: Marking up Programming Languages and the winding road to an XML Syntax.</dc:title>
  <dc:creator>DLEE</dc:creator>
  <cp:lastModifiedBy>DLEE</cp:lastModifiedBy>
  <cp:revision>2</cp:revision>
  <dcterms:created xsi:type="dcterms:W3CDTF">2012-07-09T20:07:37Z</dcterms:created>
  <dcterms:modified xsi:type="dcterms:W3CDTF">2012-07-09T20:22:45Z</dcterms:modified>
</cp:coreProperties>
</file>